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Bebas Neue"/>
      <p:regular r:id="rId13"/>
    </p:embeddedFont>
    <p:embeddedFont>
      <p:font typeface="Kumbh Sans"/>
      <p:regular r:id="rId14"/>
      <p:bold r:id="rId15"/>
    </p:embeddedFont>
    <p:embeddedFont>
      <p:font typeface="Nunito Sans Medium"/>
      <p:regular r:id="rId16"/>
      <p:bold r:id="rId17"/>
      <p:italic r:id="rId18"/>
      <p:boldItalic r:id="rId19"/>
    </p:embeddedFont>
    <p:embeddedFont>
      <p:font typeface="Licorice"/>
      <p:regular r:id="rId20"/>
    </p:embeddedFont>
    <p:embeddedFont>
      <p:font typeface="Nunito Sans SemiBold"/>
      <p:regular r:id="rId21"/>
      <p:bold r:id="rId22"/>
      <p:italic r:id="rId23"/>
      <p:boldItalic r:id="rId24"/>
    </p:embeddedFont>
    <p:embeddedFont>
      <p:font typeface="Kumbh Sans Black"/>
      <p:bold r:id="rId25"/>
    </p:embeddedFont>
    <p:embeddedFont>
      <p:font typeface="Nuni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corice-regular.fntdata"/><Relationship Id="rId22" Type="http://schemas.openxmlformats.org/officeDocument/2006/relationships/font" Target="fonts/NunitoSansSemiBold-bold.fntdata"/><Relationship Id="rId21" Type="http://schemas.openxmlformats.org/officeDocument/2006/relationships/font" Target="fonts/NunitoSansSemiBold-regular.fntdata"/><Relationship Id="rId24" Type="http://schemas.openxmlformats.org/officeDocument/2006/relationships/font" Target="fonts/NunitoSansSemiBold-boldItalic.fntdata"/><Relationship Id="rId23" Type="http://schemas.openxmlformats.org/officeDocument/2006/relationships/font" Target="fonts/Nunito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ans-regular.fntdata"/><Relationship Id="rId25" Type="http://schemas.openxmlformats.org/officeDocument/2006/relationships/font" Target="fonts/KumbhSansBlack-bold.fntdata"/><Relationship Id="rId28" Type="http://schemas.openxmlformats.org/officeDocument/2006/relationships/font" Target="fonts/NunitoSans-italic.fntdata"/><Relationship Id="rId27" Type="http://schemas.openxmlformats.org/officeDocument/2006/relationships/font" Target="fonts/Nunito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ans-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BebasNeue-regular.fntdata"/><Relationship Id="rId12" Type="http://schemas.openxmlformats.org/officeDocument/2006/relationships/slide" Target="slides/slide8.xml"/><Relationship Id="rId15" Type="http://schemas.openxmlformats.org/officeDocument/2006/relationships/font" Target="fonts/KumbhSans-bold.fntdata"/><Relationship Id="rId14" Type="http://schemas.openxmlformats.org/officeDocument/2006/relationships/font" Target="fonts/KumbhSans-regular.fntdata"/><Relationship Id="rId17" Type="http://schemas.openxmlformats.org/officeDocument/2006/relationships/font" Target="fonts/NunitoSansMedium-bold.fntdata"/><Relationship Id="rId16" Type="http://schemas.openxmlformats.org/officeDocument/2006/relationships/font" Target="fonts/NunitoSansMedium-regular.fntdata"/><Relationship Id="rId19" Type="http://schemas.openxmlformats.org/officeDocument/2006/relationships/font" Target="fonts/NunitoSansMedium-boldItalic.fntdata"/><Relationship Id="rId18" Type="http://schemas.openxmlformats.org/officeDocument/2006/relationships/font" Target="fonts/NunitoSans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8a37ffb8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8a37ffb8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a37ffb8d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a37ffb8d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8a37ffb8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8a37ffb8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8a37ffb8d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8a37ffb8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a37ffb8d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a37ffb8d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83975" y="1034825"/>
            <a:ext cx="6005700" cy="2077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0" sz="4500">
                <a:latin typeface="Kumbh Sans Black"/>
                <a:ea typeface="Kumbh Sans Black"/>
                <a:cs typeface="Kumbh Sans Black"/>
                <a:sym typeface="Kumbh Sans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183975" y="3490675"/>
            <a:ext cx="2578200" cy="61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6466675" y="900"/>
            <a:ext cx="2677325" cy="1767459"/>
          </a:xfrm>
          <a:prstGeom prst="rect">
            <a:avLst/>
          </a:prstGeom>
          <a:noFill/>
          <a:ln>
            <a:noFill/>
          </a:ln>
        </p:spPr>
      </p:pic>
      <p:pic>
        <p:nvPicPr>
          <p:cNvPr id="12" name="Google Shape;12;p2"/>
          <p:cNvPicPr preferRelativeResize="0"/>
          <p:nvPr/>
        </p:nvPicPr>
        <p:blipFill>
          <a:blip r:embed="rId2">
            <a:alphaModFix/>
          </a:blip>
          <a:stretch>
            <a:fillRect/>
          </a:stretch>
        </p:blipFill>
        <p:spPr>
          <a:xfrm flipH="1" rot="-5400000">
            <a:off x="-297686" y="3684041"/>
            <a:ext cx="1751977" cy="1156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1759500" y="1416131"/>
            <a:ext cx="5625000" cy="1106700"/>
          </a:xfrm>
          <a:prstGeom prst="rect">
            <a:avLst/>
          </a:prstGeom>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58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2923425" y="3053869"/>
            <a:ext cx="3297000" cy="67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6" name="Google Shape;56;p11"/>
          <p:cNvPicPr preferRelativeResize="0"/>
          <p:nvPr/>
        </p:nvPicPr>
        <p:blipFill>
          <a:blip r:embed="rId2">
            <a:alphaModFix/>
          </a:blip>
          <a:stretch>
            <a:fillRect/>
          </a:stretch>
        </p:blipFill>
        <p:spPr>
          <a:xfrm rot="10800000">
            <a:off x="3" y="1"/>
            <a:ext cx="9143997" cy="1025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8" name="Shape 58"/>
        <p:cNvGrpSpPr/>
        <p:nvPr/>
      </p:nvGrpSpPr>
      <p:grpSpPr>
        <a:xfrm>
          <a:off x="0" y="0"/>
          <a:ext cx="0" cy="0"/>
          <a:chOff x="0" y="0"/>
          <a:chExt cx="0" cy="0"/>
        </a:xfrm>
      </p:grpSpPr>
      <p:grpSp>
        <p:nvGrpSpPr>
          <p:cNvPr id="59" name="Google Shape;59;p13"/>
          <p:cNvGrpSpPr/>
          <p:nvPr/>
        </p:nvGrpSpPr>
        <p:grpSpPr>
          <a:xfrm>
            <a:off x="-8196" y="-8196"/>
            <a:ext cx="9440444" cy="5726995"/>
            <a:chOff x="-8196" y="-8196"/>
            <a:chExt cx="9440444" cy="5726995"/>
          </a:xfrm>
        </p:grpSpPr>
        <p:grpSp>
          <p:nvGrpSpPr>
            <p:cNvPr id="60" name="Google Shape;60;p13"/>
            <p:cNvGrpSpPr/>
            <p:nvPr/>
          </p:nvGrpSpPr>
          <p:grpSpPr>
            <a:xfrm>
              <a:off x="-8196" y="-8196"/>
              <a:ext cx="9160404" cy="5159907"/>
              <a:chOff x="-8196" y="-8196"/>
              <a:chExt cx="9160404" cy="5159907"/>
            </a:xfrm>
          </p:grpSpPr>
          <p:pic>
            <p:nvPicPr>
              <p:cNvPr id="61" name="Google Shape;61;p13"/>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62" name="Google Shape;62;p13"/>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pic>
          <p:nvPicPr>
            <p:cNvPr id="63" name="Google Shape;63;p13"/>
            <p:cNvPicPr preferRelativeResize="0"/>
            <p:nvPr/>
          </p:nvPicPr>
          <p:blipFill rotWithShape="1">
            <a:blip r:embed="rId3">
              <a:alphaModFix/>
            </a:blip>
            <a:srcRect b="6615" l="-12094" r="65126" t="41336"/>
            <a:stretch/>
          </p:blipFill>
          <p:spPr>
            <a:xfrm>
              <a:off x="5137449" y="3041600"/>
              <a:ext cx="4294799" cy="2677199"/>
            </a:xfrm>
            <a:prstGeom prst="rect">
              <a:avLst/>
            </a:prstGeom>
            <a:noFill/>
            <a:ln>
              <a:noFill/>
            </a:ln>
          </p:spPr>
        </p:pic>
      </p:grpSp>
      <p:sp>
        <p:nvSpPr>
          <p:cNvPr id="64" name="Google Shape;6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txBox="1"/>
          <p:nvPr>
            <p:ph idx="1" type="subTitle"/>
          </p:nvPr>
        </p:nvSpPr>
        <p:spPr>
          <a:xfrm>
            <a:off x="1628550" y="1603092"/>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 name="Google Shape;66;p13"/>
          <p:cNvSpPr txBox="1"/>
          <p:nvPr>
            <p:ph idx="2" type="subTitle"/>
          </p:nvPr>
        </p:nvSpPr>
        <p:spPr>
          <a:xfrm>
            <a:off x="1628550" y="2779094"/>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 name="Google Shape;67;p13"/>
          <p:cNvSpPr txBox="1"/>
          <p:nvPr>
            <p:ph idx="3" type="subTitle"/>
          </p:nvPr>
        </p:nvSpPr>
        <p:spPr>
          <a:xfrm>
            <a:off x="1628550" y="3955100"/>
            <a:ext cx="2931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 name="Google Shape;68;p13"/>
          <p:cNvSpPr txBox="1"/>
          <p:nvPr>
            <p:ph hasCustomPrompt="1" idx="4" type="title"/>
          </p:nvPr>
        </p:nvSpPr>
        <p:spPr>
          <a:xfrm>
            <a:off x="720000" y="1291963"/>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hasCustomPrompt="1" idx="5" type="title"/>
          </p:nvPr>
        </p:nvSpPr>
        <p:spPr>
          <a:xfrm>
            <a:off x="720000" y="24521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hasCustomPrompt="1" idx="6" type="title"/>
          </p:nvPr>
        </p:nvSpPr>
        <p:spPr>
          <a:xfrm>
            <a:off x="720000" y="3612238"/>
            <a:ext cx="655800" cy="7758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7" type="subTitle"/>
          </p:nvPr>
        </p:nvSpPr>
        <p:spPr>
          <a:xfrm>
            <a:off x="1628550" y="1152200"/>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2" name="Google Shape;72;p13"/>
          <p:cNvSpPr txBox="1"/>
          <p:nvPr>
            <p:ph idx="8" type="subTitle"/>
          </p:nvPr>
        </p:nvSpPr>
        <p:spPr>
          <a:xfrm>
            <a:off x="1628550" y="2328202"/>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3" name="Google Shape;73;p13"/>
          <p:cNvSpPr txBox="1"/>
          <p:nvPr>
            <p:ph idx="9" type="subTitle"/>
          </p:nvPr>
        </p:nvSpPr>
        <p:spPr>
          <a:xfrm>
            <a:off x="1628550" y="3504205"/>
            <a:ext cx="29313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74" name="Google Shape;74;p13"/>
          <p:cNvSpPr txBox="1"/>
          <p:nvPr>
            <p:ph idx="13" type="subTitle"/>
          </p:nvPr>
        </p:nvSpPr>
        <p:spPr>
          <a:xfrm flipH="1">
            <a:off x="4584150" y="1603092"/>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5" name="Google Shape;75;p13"/>
          <p:cNvSpPr txBox="1"/>
          <p:nvPr>
            <p:ph idx="14" type="subTitle"/>
          </p:nvPr>
        </p:nvSpPr>
        <p:spPr>
          <a:xfrm flipH="1">
            <a:off x="4584150" y="2779094"/>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6" name="Google Shape;76;p13"/>
          <p:cNvSpPr txBox="1"/>
          <p:nvPr>
            <p:ph idx="15" type="subTitle"/>
          </p:nvPr>
        </p:nvSpPr>
        <p:spPr>
          <a:xfrm flipH="1">
            <a:off x="4584150" y="3955100"/>
            <a:ext cx="293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7" name="Google Shape;77;p13"/>
          <p:cNvSpPr txBox="1"/>
          <p:nvPr>
            <p:ph hasCustomPrompt="1" idx="16" type="title"/>
          </p:nvPr>
        </p:nvSpPr>
        <p:spPr>
          <a:xfrm flipH="1">
            <a:off x="7768200" y="1291963"/>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u="sng"/>
            </a:lvl2pPr>
            <a:lvl3pPr lvl="2" rtl="0">
              <a:spcBef>
                <a:spcPts val="0"/>
              </a:spcBef>
              <a:spcAft>
                <a:spcPts val="0"/>
              </a:spcAft>
              <a:buSzPts val="3000"/>
              <a:buNone/>
              <a:defRPr sz="3000" u="sng"/>
            </a:lvl3pPr>
            <a:lvl4pPr lvl="3" rtl="0">
              <a:spcBef>
                <a:spcPts val="0"/>
              </a:spcBef>
              <a:spcAft>
                <a:spcPts val="0"/>
              </a:spcAft>
              <a:buSzPts val="3000"/>
              <a:buNone/>
              <a:defRPr sz="3000" u="sng"/>
            </a:lvl4pPr>
            <a:lvl5pPr lvl="4" rtl="0">
              <a:spcBef>
                <a:spcPts val="0"/>
              </a:spcBef>
              <a:spcAft>
                <a:spcPts val="0"/>
              </a:spcAft>
              <a:buSzPts val="3000"/>
              <a:buNone/>
              <a:defRPr sz="3000" u="sng"/>
            </a:lvl5pPr>
            <a:lvl6pPr lvl="5" rtl="0">
              <a:spcBef>
                <a:spcPts val="0"/>
              </a:spcBef>
              <a:spcAft>
                <a:spcPts val="0"/>
              </a:spcAft>
              <a:buSzPts val="3000"/>
              <a:buNone/>
              <a:defRPr sz="3000" u="sng"/>
            </a:lvl6pPr>
            <a:lvl7pPr lvl="6" rtl="0">
              <a:spcBef>
                <a:spcPts val="0"/>
              </a:spcBef>
              <a:spcAft>
                <a:spcPts val="0"/>
              </a:spcAft>
              <a:buSzPts val="3000"/>
              <a:buNone/>
              <a:defRPr sz="3000" u="sng"/>
            </a:lvl7pPr>
            <a:lvl8pPr lvl="7" rtl="0">
              <a:spcBef>
                <a:spcPts val="0"/>
              </a:spcBef>
              <a:spcAft>
                <a:spcPts val="0"/>
              </a:spcAft>
              <a:buSzPts val="3000"/>
              <a:buNone/>
              <a:defRPr sz="3000" u="sng"/>
            </a:lvl8pPr>
            <a:lvl9pPr lvl="8" rtl="0">
              <a:spcBef>
                <a:spcPts val="0"/>
              </a:spcBef>
              <a:spcAft>
                <a:spcPts val="0"/>
              </a:spcAft>
              <a:buSzPts val="3000"/>
              <a:buNone/>
              <a:defRPr sz="3000" u="sng"/>
            </a:lvl9pPr>
          </a:lstStyle>
          <a:p>
            <a:r>
              <a:t>xx%</a:t>
            </a:r>
          </a:p>
        </p:txBody>
      </p:sp>
      <p:sp>
        <p:nvSpPr>
          <p:cNvPr id="78" name="Google Shape;78;p13"/>
          <p:cNvSpPr txBox="1"/>
          <p:nvPr>
            <p:ph hasCustomPrompt="1" idx="17" type="title"/>
          </p:nvPr>
        </p:nvSpPr>
        <p:spPr>
          <a:xfrm flipH="1">
            <a:off x="7768200" y="2452100"/>
            <a:ext cx="655800" cy="7125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18" type="title"/>
          </p:nvPr>
        </p:nvSpPr>
        <p:spPr>
          <a:xfrm flipH="1">
            <a:off x="7768200" y="3612238"/>
            <a:ext cx="655800" cy="7758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19" type="subTitle"/>
          </p:nvPr>
        </p:nvSpPr>
        <p:spPr>
          <a:xfrm flipH="1">
            <a:off x="4584150" y="1152200"/>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81" name="Google Shape;81;p13"/>
          <p:cNvSpPr txBox="1"/>
          <p:nvPr>
            <p:ph idx="20" type="subTitle"/>
          </p:nvPr>
        </p:nvSpPr>
        <p:spPr>
          <a:xfrm flipH="1">
            <a:off x="4584150" y="2328202"/>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
        <p:nvSpPr>
          <p:cNvPr id="82" name="Google Shape;82;p13"/>
          <p:cNvSpPr txBox="1"/>
          <p:nvPr>
            <p:ph idx="21" type="subTitle"/>
          </p:nvPr>
        </p:nvSpPr>
        <p:spPr>
          <a:xfrm flipH="1">
            <a:off x="4584150" y="3504205"/>
            <a:ext cx="29313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Kumbh Sans"/>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2pPr>
            <a:lvl3pPr lvl="2"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3pPr>
            <a:lvl4pPr lvl="3"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4pPr>
            <a:lvl5pPr lvl="4"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5pPr>
            <a:lvl6pPr lvl="5"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6pPr>
            <a:lvl7pPr lvl="6"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7pPr>
            <a:lvl8pPr lvl="7"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8pPr>
            <a:lvl9pPr lvl="8" rtl="0" algn="r">
              <a:lnSpc>
                <a:spcPct val="100000"/>
              </a:lnSpc>
              <a:spcBef>
                <a:spcPts val="0"/>
              </a:spcBef>
              <a:spcAft>
                <a:spcPts val="0"/>
              </a:spcAft>
              <a:buSzPts val="2400"/>
              <a:buFont typeface="Kumbh Sans"/>
              <a:buNone/>
              <a:defRPr b="1" sz="2400">
                <a:latin typeface="Kumbh Sans"/>
                <a:ea typeface="Kumbh Sans"/>
                <a:cs typeface="Kumbh Sans"/>
                <a:sym typeface="Kumbh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3" name="Shape 83"/>
        <p:cNvGrpSpPr/>
        <p:nvPr/>
      </p:nvGrpSpPr>
      <p:grpSpPr>
        <a:xfrm>
          <a:off x="0" y="0"/>
          <a:ext cx="0" cy="0"/>
          <a:chOff x="0" y="0"/>
          <a:chExt cx="0" cy="0"/>
        </a:xfrm>
      </p:grpSpPr>
      <p:sp>
        <p:nvSpPr>
          <p:cNvPr id="84" name="Google Shape;84;p14"/>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5" name="Google Shape;85;p14"/>
          <p:cNvSpPr txBox="1"/>
          <p:nvPr>
            <p:ph hasCustomPrompt="1" idx="2" type="title"/>
          </p:nvPr>
        </p:nvSpPr>
        <p:spPr>
          <a:xfrm>
            <a:off x="267300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p:nvPr>
            <p:ph idx="1" type="subTitle"/>
          </p:nvPr>
        </p:nvSpPr>
        <p:spPr>
          <a:xfrm>
            <a:off x="2596800" y="3712088"/>
            <a:ext cx="26205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87" name="Google Shape;87;p14"/>
          <p:cNvPicPr preferRelativeResize="0"/>
          <p:nvPr/>
        </p:nvPicPr>
        <p:blipFill>
          <a:blip r:embed="rId2">
            <a:alphaModFix/>
          </a:blip>
          <a:stretch>
            <a:fillRect/>
          </a:stretch>
        </p:blipFill>
        <p:spPr>
          <a:xfrm flipH="1" rot="-5400000">
            <a:off x="6203050" y="2204247"/>
            <a:ext cx="5145201" cy="736700"/>
          </a:xfrm>
          <a:prstGeom prst="rect">
            <a:avLst/>
          </a:prstGeom>
          <a:noFill/>
          <a:ln>
            <a:noFill/>
          </a:ln>
        </p:spPr>
      </p:pic>
      <p:pic>
        <p:nvPicPr>
          <p:cNvPr id="88" name="Google Shape;88;p14"/>
          <p:cNvPicPr preferRelativeResize="0"/>
          <p:nvPr/>
        </p:nvPicPr>
        <p:blipFill rotWithShape="1">
          <a:blip r:embed="rId3">
            <a:alphaModFix/>
          </a:blip>
          <a:srcRect b="0" l="0" r="19146" t="0"/>
          <a:stretch/>
        </p:blipFill>
        <p:spPr>
          <a:xfrm flipH="1">
            <a:off x="16151" y="0"/>
            <a:ext cx="1355449"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89" name="Shape 89"/>
        <p:cNvGrpSpPr/>
        <p:nvPr/>
      </p:nvGrpSpPr>
      <p:grpSpPr>
        <a:xfrm>
          <a:off x="0" y="0"/>
          <a:ext cx="0" cy="0"/>
          <a:chOff x="0" y="0"/>
          <a:chExt cx="0" cy="0"/>
        </a:xfrm>
      </p:grpSpPr>
      <p:sp>
        <p:nvSpPr>
          <p:cNvPr id="90" name="Google Shape;90;p15"/>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hasCustomPrompt="1" idx="2" type="title"/>
          </p:nvPr>
        </p:nvSpPr>
        <p:spPr>
          <a:xfrm>
            <a:off x="409920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2" name="Google Shape;92;p15"/>
          <p:cNvSpPr txBox="1"/>
          <p:nvPr>
            <p:ph idx="1" type="subTitle"/>
          </p:nvPr>
        </p:nvSpPr>
        <p:spPr>
          <a:xfrm>
            <a:off x="3261750" y="3712088"/>
            <a:ext cx="2620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sp>
        <p:nvSpPr>
          <p:cNvPr id="94" name="Google Shape;94;p16"/>
          <p:cNvSpPr txBox="1"/>
          <p:nvPr>
            <p:ph type="title"/>
          </p:nvPr>
        </p:nvSpPr>
        <p:spPr>
          <a:xfrm>
            <a:off x="1226400" y="3559700"/>
            <a:ext cx="66912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5" name="Google Shape;95;p16"/>
          <p:cNvSpPr txBox="1"/>
          <p:nvPr>
            <p:ph idx="1" type="subTitle"/>
          </p:nvPr>
        </p:nvSpPr>
        <p:spPr>
          <a:xfrm>
            <a:off x="1226400" y="1702638"/>
            <a:ext cx="6691200" cy="1478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96" name="Google Shape;96;p16"/>
          <p:cNvPicPr preferRelativeResize="0"/>
          <p:nvPr/>
        </p:nvPicPr>
        <p:blipFill>
          <a:blip r:embed="rId2">
            <a:alphaModFix/>
          </a:blip>
          <a:stretch>
            <a:fillRect/>
          </a:stretch>
        </p:blipFill>
        <p:spPr>
          <a:xfrm rot="5400000">
            <a:off x="7689714" y="3684041"/>
            <a:ext cx="1751977" cy="1156599"/>
          </a:xfrm>
          <a:prstGeom prst="rect">
            <a:avLst/>
          </a:prstGeom>
          <a:noFill/>
          <a:ln>
            <a:noFill/>
          </a:ln>
        </p:spPr>
      </p:pic>
      <p:pic>
        <p:nvPicPr>
          <p:cNvPr id="97" name="Google Shape;97;p16"/>
          <p:cNvPicPr preferRelativeResize="0"/>
          <p:nvPr/>
        </p:nvPicPr>
        <p:blipFill>
          <a:blip r:embed="rId2">
            <a:alphaModFix/>
          </a:blip>
          <a:stretch>
            <a:fillRect/>
          </a:stretch>
        </p:blipFill>
        <p:spPr>
          <a:xfrm flipH="1">
            <a:off x="2" y="900"/>
            <a:ext cx="2004209" cy="13231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0" name="Google Shape;100;p17"/>
          <p:cNvPicPr preferRelativeResize="0"/>
          <p:nvPr/>
        </p:nvPicPr>
        <p:blipFill rotWithShape="1">
          <a:blip r:embed="rId2">
            <a:alphaModFix/>
          </a:blip>
          <a:srcRect b="42357" l="0" r="0" t="31739"/>
          <a:stretch/>
        </p:blipFill>
        <p:spPr>
          <a:xfrm flipH="1">
            <a:off x="4464375" y="4000500"/>
            <a:ext cx="4679625" cy="1714499"/>
          </a:xfrm>
          <a:prstGeom prst="rect">
            <a:avLst/>
          </a:prstGeom>
          <a:noFill/>
          <a:ln>
            <a:noFill/>
          </a:ln>
        </p:spPr>
      </p:pic>
      <p:pic>
        <p:nvPicPr>
          <p:cNvPr id="101" name="Google Shape;101;p17"/>
          <p:cNvPicPr preferRelativeResize="0"/>
          <p:nvPr/>
        </p:nvPicPr>
        <p:blipFill>
          <a:blip r:embed="rId3">
            <a:alphaModFix/>
          </a:blip>
          <a:stretch>
            <a:fillRect/>
          </a:stretch>
        </p:blipFill>
        <p:spPr>
          <a:xfrm rot="-5400000">
            <a:off x="-234306" y="204996"/>
            <a:ext cx="1292677" cy="85337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
    <p:spTree>
      <p:nvGrpSpPr>
        <p:cNvPr id="102" name="Shape 102"/>
        <p:cNvGrpSpPr/>
        <p:nvPr/>
      </p:nvGrpSpPr>
      <p:grpSpPr>
        <a:xfrm>
          <a:off x="0" y="0"/>
          <a:ext cx="0" cy="0"/>
          <a:chOff x="0" y="0"/>
          <a:chExt cx="0" cy="0"/>
        </a:xfrm>
      </p:grpSpPr>
      <p:sp>
        <p:nvSpPr>
          <p:cNvPr id="103" name="Google Shape;10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4" name="Google Shape;104;p18"/>
          <p:cNvGrpSpPr/>
          <p:nvPr/>
        </p:nvGrpSpPr>
        <p:grpSpPr>
          <a:xfrm>
            <a:off x="-2" y="4153525"/>
            <a:ext cx="9159627" cy="1567699"/>
            <a:chOff x="-2" y="4153525"/>
            <a:chExt cx="9159627" cy="1567699"/>
          </a:xfrm>
        </p:grpSpPr>
        <p:pic>
          <p:nvPicPr>
            <p:cNvPr id="105" name="Google Shape;105;p18"/>
            <p:cNvPicPr preferRelativeResize="0"/>
            <p:nvPr/>
          </p:nvPicPr>
          <p:blipFill rotWithShape="1">
            <a:blip r:embed="rId2">
              <a:alphaModFix/>
            </a:blip>
            <a:srcRect b="35978" l="51552" r="1479" t="33543"/>
            <a:stretch/>
          </p:blipFill>
          <p:spPr>
            <a:xfrm>
              <a:off x="4864825" y="4153525"/>
              <a:ext cx="4294799" cy="1567699"/>
            </a:xfrm>
            <a:prstGeom prst="rect">
              <a:avLst/>
            </a:prstGeom>
            <a:noFill/>
            <a:ln>
              <a:noFill/>
            </a:ln>
          </p:spPr>
        </p:pic>
        <p:pic>
          <p:nvPicPr>
            <p:cNvPr id="106" name="Google Shape;106;p18"/>
            <p:cNvPicPr preferRelativeResize="0"/>
            <p:nvPr/>
          </p:nvPicPr>
          <p:blipFill>
            <a:blip r:embed="rId3">
              <a:alphaModFix/>
            </a:blip>
            <a:stretch>
              <a:fillRect/>
            </a:stretch>
          </p:blipFill>
          <p:spPr>
            <a:xfrm rot="10800000">
              <a:off x="-2" y="4290125"/>
              <a:ext cx="1292677" cy="85337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spTree>
      <p:nvGrpSpPr>
        <p:cNvPr id="107" name="Shape 107"/>
        <p:cNvGrpSpPr/>
        <p:nvPr/>
      </p:nvGrpSpPr>
      <p:grpSpPr>
        <a:xfrm>
          <a:off x="0" y="0"/>
          <a:ext cx="0" cy="0"/>
          <a:chOff x="0" y="0"/>
          <a:chExt cx="0" cy="0"/>
        </a:xfrm>
      </p:grpSpPr>
      <p:grpSp>
        <p:nvGrpSpPr>
          <p:cNvPr id="108" name="Google Shape;108;p19"/>
          <p:cNvGrpSpPr/>
          <p:nvPr/>
        </p:nvGrpSpPr>
        <p:grpSpPr>
          <a:xfrm>
            <a:off x="-247652" y="-8196"/>
            <a:ext cx="9399861" cy="5265997"/>
            <a:chOff x="-247652" y="-8196"/>
            <a:chExt cx="9399861" cy="5265997"/>
          </a:xfrm>
        </p:grpSpPr>
        <p:pic>
          <p:nvPicPr>
            <p:cNvPr id="109" name="Google Shape;109;p19"/>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110" name="Google Shape;110;p19"/>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pic>
          <p:nvPicPr>
            <p:cNvPr id="111" name="Google Shape;111;p19"/>
            <p:cNvPicPr preferRelativeResize="0"/>
            <p:nvPr/>
          </p:nvPicPr>
          <p:blipFill rotWithShape="1">
            <a:blip r:embed="rId3">
              <a:alphaModFix/>
            </a:blip>
            <a:srcRect b="31917" l="0" r="41020" t="0"/>
            <a:stretch/>
          </p:blipFill>
          <p:spPr>
            <a:xfrm flipH="1">
              <a:off x="-247652" y="2335950"/>
              <a:ext cx="4499952" cy="2921851"/>
            </a:xfrm>
            <a:prstGeom prst="rect">
              <a:avLst/>
            </a:prstGeom>
            <a:noFill/>
            <a:ln>
              <a:noFill/>
            </a:ln>
          </p:spPr>
        </p:pic>
      </p:grpSp>
      <p:sp>
        <p:nvSpPr>
          <p:cNvPr id="112" name="Google Shape;112;p19"/>
          <p:cNvSpPr txBox="1"/>
          <p:nvPr>
            <p:ph type="title"/>
          </p:nvPr>
        </p:nvSpPr>
        <p:spPr>
          <a:xfrm>
            <a:off x="720000" y="445025"/>
            <a:ext cx="7704000" cy="100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
    <p:spTree>
      <p:nvGrpSpPr>
        <p:cNvPr id="113" name="Shape 113"/>
        <p:cNvGrpSpPr/>
        <p:nvPr/>
      </p:nvGrpSpPr>
      <p:grpSpPr>
        <a:xfrm>
          <a:off x="0" y="0"/>
          <a:ext cx="0" cy="0"/>
          <a:chOff x="0" y="0"/>
          <a:chExt cx="0" cy="0"/>
        </a:xfrm>
      </p:grpSpPr>
      <p:sp>
        <p:nvSpPr>
          <p:cNvPr id="114" name="Google Shape;11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5" name="Google Shape;115;p20"/>
          <p:cNvPicPr preferRelativeResize="0"/>
          <p:nvPr/>
        </p:nvPicPr>
        <p:blipFill rotWithShape="1">
          <a:blip r:embed="rId2">
            <a:alphaModFix/>
          </a:blip>
          <a:srcRect b="35978" l="51552" r="1479" t="33543"/>
          <a:stretch/>
        </p:blipFill>
        <p:spPr>
          <a:xfrm>
            <a:off x="6681900" y="3666653"/>
            <a:ext cx="4294799" cy="1567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596800" y="1767138"/>
            <a:ext cx="3950400" cy="15663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5525550" y="760925"/>
            <a:ext cx="945600" cy="863400"/>
          </a:xfrm>
          <a:prstGeom prst="rect">
            <a:avLst/>
          </a:prstGeom>
          <a:noFill/>
          <a:ln cap="sq" cmpd="sng" w="19050">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idx="1" type="subTitle"/>
          </p:nvPr>
        </p:nvSpPr>
        <p:spPr>
          <a:xfrm>
            <a:off x="3926700" y="3712088"/>
            <a:ext cx="2620500" cy="6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6" name="Shape 116"/>
        <p:cNvGrpSpPr/>
        <p:nvPr/>
      </p:nvGrpSpPr>
      <p:grpSpPr>
        <a:xfrm>
          <a:off x="0" y="0"/>
          <a:ext cx="0" cy="0"/>
          <a:chOff x="0" y="0"/>
          <a:chExt cx="0" cy="0"/>
        </a:xfrm>
      </p:grpSpPr>
      <p:sp>
        <p:nvSpPr>
          <p:cNvPr id="117" name="Google Shape;117;p21"/>
          <p:cNvSpPr txBox="1"/>
          <p:nvPr>
            <p:ph type="title"/>
          </p:nvPr>
        </p:nvSpPr>
        <p:spPr>
          <a:xfrm>
            <a:off x="720000" y="991326"/>
            <a:ext cx="3594000" cy="195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1"/>
          <p:cNvSpPr txBox="1"/>
          <p:nvPr>
            <p:ph idx="1" type="subTitle"/>
          </p:nvPr>
        </p:nvSpPr>
        <p:spPr>
          <a:xfrm>
            <a:off x="720000" y="3321174"/>
            <a:ext cx="3594000" cy="83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1"/>
          <p:cNvSpPr/>
          <p:nvPr>
            <p:ph idx="2" type="pic"/>
          </p:nvPr>
        </p:nvSpPr>
        <p:spPr>
          <a:xfrm flipH="1">
            <a:off x="5003100" y="0"/>
            <a:ext cx="4140900" cy="5143500"/>
          </a:xfrm>
          <a:prstGeom prst="rect">
            <a:avLst/>
          </a:prstGeom>
          <a:noFill/>
          <a:ln>
            <a:noFill/>
          </a:ln>
        </p:spPr>
      </p:sp>
      <p:pic>
        <p:nvPicPr>
          <p:cNvPr id="120" name="Google Shape;120;p21"/>
          <p:cNvPicPr preferRelativeResize="0"/>
          <p:nvPr/>
        </p:nvPicPr>
        <p:blipFill>
          <a:blip r:embed="rId2">
            <a:alphaModFix/>
          </a:blip>
          <a:stretch>
            <a:fillRect/>
          </a:stretch>
        </p:blipFill>
        <p:spPr>
          <a:xfrm rot="10800000">
            <a:off x="-2" y="4290125"/>
            <a:ext cx="1292677" cy="85337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1" name="Shape 121"/>
        <p:cNvGrpSpPr/>
        <p:nvPr/>
      </p:nvGrpSpPr>
      <p:grpSpPr>
        <a:xfrm>
          <a:off x="0" y="0"/>
          <a:ext cx="0" cy="0"/>
          <a:chOff x="0" y="0"/>
          <a:chExt cx="0" cy="0"/>
        </a:xfrm>
      </p:grpSpPr>
      <p:grpSp>
        <p:nvGrpSpPr>
          <p:cNvPr id="122" name="Google Shape;122;p22"/>
          <p:cNvGrpSpPr/>
          <p:nvPr/>
        </p:nvGrpSpPr>
        <p:grpSpPr>
          <a:xfrm>
            <a:off x="0" y="0"/>
            <a:ext cx="9144001" cy="5143501"/>
            <a:chOff x="0" y="0"/>
            <a:chExt cx="9144001" cy="5143501"/>
          </a:xfrm>
        </p:grpSpPr>
        <p:pic>
          <p:nvPicPr>
            <p:cNvPr id="123" name="Google Shape;123;p22"/>
            <p:cNvPicPr preferRelativeResize="0"/>
            <p:nvPr/>
          </p:nvPicPr>
          <p:blipFill rotWithShape="1">
            <a:blip r:embed="rId2">
              <a:alphaModFix/>
            </a:blip>
            <a:srcRect b="29627" l="43094" r="0" t="0"/>
            <a:stretch/>
          </p:blipFill>
          <p:spPr>
            <a:xfrm rot="5400000">
              <a:off x="-2065138" y="2065138"/>
              <a:ext cx="5143501" cy="1013226"/>
            </a:xfrm>
            <a:prstGeom prst="rect">
              <a:avLst/>
            </a:prstGeom>
            <a:noFill/>
            <a:ln>
              <a:noFill/>
            </a:ln>
          </p:spPr>
        </p:pic>
        <p:pic>
          <p:nvPicPr>
            <p:cNvPr id="124" name="Google Shape;124;p22"/>
            <p:cNvPicPr preferRelativeResize="0"/>
            <p:nvPr/>
          </p:nvPicPr>
          <p:blipFill rotWithShape="1">
            <a:blip r:embed="rId2">
              <a:alphaModFix/>
            </a:blip>
            <a:srcRect b="29627" l="43094" r="0" t="0"/>
            <a:stretch/>
          </p:blipFill>
          <p:spPr>
            <a:xfrm rot="-5400000">
              <a:off x="6065637" y="2065138"/>
              <a:ext cx="5143501" cy="1013226"/>
            </a:xfrm>
            <a:prstGeom prst="rect">
              <a:avLst/>
            </a:prstGeom>
            <a:noFill/>
            <a:ln>
              <a:noFill/>
            </a:ln>
          </p:spPr>
        </p:pic>
      </p:grpSp>
      <p:sp>
        <p:nvSpPr>
          <p:cNvPr id="125" name="Google Shape;125;p22"/>
          <p:cNvSpPr txBox="1"/>
          <p:nvPr>
            <p:ph type="title"/>
          </p:nvPr>
        </p:nvSpPr>
        <p:spPr>
          <a:xfrm>
            <a:off x="2112000" y="3087000"/>
            <a:ext cx="4920000" cy="527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2"/>
          <p:cNvSpPr txBox="1"/>
          <p:nvPr>
            <p:ph idx="1" type="subTitle"/>
          </p:nvPr>
        </p:nvSpPr>
        <p:spPr>
          <a:xfrm>
            <a:off x="2111975"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2">
            <a:alphaModFix/>
          </a:blip>
          <a:srcRect b="29627" l="-938" r="44033" t="0"/>
          <a:stretch/>
        </p:blipFill>
        <p:spPr>
          <a:xfrm rot="5400000">
            <a:off x="-1879189" y="1879187"/>
            <a:ext cx="5143501" cy="1385126"/>
          </a:xfrm>
          <a:prstGeom prst="rect">
            <a:avLst/>
          </a:prstGeom>
          <a:noFill/>
          <a:ln>
            <a:noFill/>
          </a:ln>
        </p:spPr>
      </p:pic>
      <p:sp>
        <p:nvSpPr>
          <p:cNvPr id="129" name="Google Shape;129;p23"/>
          <p:cNvSpPr txBox="1"/>
          <p:nvPr>
            <p:ph type="title"/>
          </p:nvPr>
        </p:nvSpPr>
        <p:spPr>
          <a:xfrm>
            <a:off x="2112000" y="30872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3"/>
          <p:cNvSpPr txBox="1"/>
          <p:nvPr>
            <p:ph idx="1" type="subTitle"/>
          </p:nvPr>
        </p:nvSpPr>
        <p:spPr>
          <a:xfrm>
            <a:off x="2112000"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1" name="Google Shape;131;p23"/>
          <p:cNvPicPr preferRelativeResize="0"/>
          <p:nvPr/>
        </p:nvPicPr>
        <p:blipFill rotWithShape="1">
          <a:blip r:embed="rId2">
            <a:alphaModFix/>
          </a:blip>
          <a:srcRect b="29627" l="-938" r="44033" t="0"/>
          <a:stretch/>
        </p:blipFill>
        <p:spPr>
          <a:xfrm rot="-5400000">
            <a:off x="5879686" y="1879187"/>
            <a:ext cx="5143501" cy="1385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32" name="Shape 132"/>
        <p:cNvGrpSpPr/>
        <p:nvPr/>
      </p:nvGrpSpPr>
      <p:grpSpPr>
        <a:xfrm>
          <a:off x="0" y="0"/>
          <a:ext cx="0" cy="0"/>
          <a:chOff x="0" y="0"/>
          <a:chExt cx="0" cy="0"/>
        </a:xfrm>
      </p:grpSpPr>
      <p:grpSp>
        <p:nvGrpSpPr>
          <p:cNvPr id="133" name="Google Shape;133;p24"/>
          <p:cNvGrpSpPr/>
          <p:nvPr/>
        </p:nvGrpSpPr>
        <p:grpSpPr>
          <a:xfrm>
            <a:off x="-366350" y="1"/>
            <a:ext cx="9510349" cy="5612423"/>
            <a:chOff x="-366350" y="1"/>
            <a:chExt cx="9510349" cy="5612423"/>
          </a:xfrm>
        </p:grpSpPr>
        <p:pic>
          <p:nvPicPr>
            <p:cNvPr id="134" name="Google Shape;134;p24"/>
            <p:cNvPicPr preferRelativeResize="0"/>
            <p:nvPr/>
          </p:nvPicPr>
          <p:blipFill rotWithShape="1">
            <a:blip r:embed="rId2">
              <a:alphaModFix/>
            </a:blip>
            <a:srcRect b="26409" l="40251" r="12780" t="21542"/>
            <a:stretch/>
          </p:blipFill>
          <p:spPr>
            <a:xfrm flipH="1">
              <a:off x="-366350" y="3228300"/>
              <a:ext cx="3824650" cy="2384124"/>
            </a:xfrm>
            <a:prstGeom prst="rect">
              <a:avLst/>
            </a:prstGeom>
            <a:noFill/>
            <a:ln>
              <a:noFill/>
            </a:ln>
          </p:spPr>
        </p:pic>
        <p:pic>
          <p:nvPicPr>
            <p:cNvPr id="135" name="Google Shape;135;p24"/>
            <p:cNvPicPr preferRelativeResize="0"/>
            <p:nvPr/>
          </p:nvPicPr>
          <p:blipFill>
            <a:blip r:embed="rId3">
              <a:alphaModFix/>
            </a:blip>
            <a:stretch>
              <a:fillRect/>
            </a:stretch>
          </p:blipFill>
          <p:spPr>
            <a:xfrm rot="10800000">
              <a:off x="1" y="1"/>
              <a:ext cx="791299" cy="1015273"/>
            </a:xfrm>
            <a:prstGeom prst="rect">
              <a:avLst/>
            </a:prstGeom>
            <a:noFill/>
            <a:ln>
              <a:noFill/>
            </a:ln>
          </p:spPr>
        </p:pic>
        <p:pic>
          <p:nvPicPr>
            <p:cNvPr id="136" name="Google Shape;136;p24"/>
            <p:cNvPicPr preferRelativeResize="0"/>
            <p:nvPr/>
          </p:nvPicPr>
          <p:blipFill>
            <a:blip r:embed="rId4">
              <a:alphaModFix/>
            </a:blip>
            <a:stretch>
              <a:fillRect/>
            </a:stretch>
          </p:blipFill>
          <p:spPr>
            <a:xfrm flipH="1" rot="10800000">
              <a:off x="7945350" y="4352202"/>
              <a:ext cx="1198648" cy="791299"/>
            </a:xfrm>
            <a:prstGeom prst="rect">
              <a:avLst/>
            </a:prstGeom>
            <a:noFill/>
            <a:ln>
              <a:noFill/>
            </a:ln>
          </p:spPr>
        </p:pic>
      </p:grpSp>
      <p:sp>
        <p:nvSpPr>
          <p:cNvPr id="137" name="Google Shape;13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4"/>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a:buChar char="■"/>
              <a:defRPr/>
            </a:lvl1pPr>
            <a:lvl2pPr indent="-317500" lvl="1" marL="914400" rtl="0">
              <a:lnSpc>
                <a:spcPct val="100000"/>
              </a:lnSpc>
              <a:spcBef>
                <a:spcPts val="0"/>
              </a:spcBef>
              <a:spcAft>
                <a:spcPts val="0"/>
              </a:spcAft>
              <a:buClr>
                <a:srgbClr val="FEFEFE"/>
              </a:buClr>
              <a:buSzPts val="1400"/>
              <a:buFont typeface="Lexend"/>
              <a:buChar char="○"/>
              <a:defRPr/>
            </a:lvl2pPr>
            <a:lvl3pPr indent="-317500" lvl="2" marL="1371600" rtl="0">
              <a:lnSpc>
                <a:spcPct val="100000"/>
              </a:lnSpc>
              <a:spcBef>
                <a:spcPts val="0"/>
              </a:spcBef>
              <a:spcAft>
                <a:spcPts val="0"/>
              </a:spcAft>
              <a:buClr>
                <a:srgbClr val="FEFEFE"/>
              </a:buClr>
              <a:buSzPts val="1400"/>
              <a:buFont typeface="Lexend"/>
              <a:buChar char="■"/>
              <a:defRPr/>
            </a:lvl3pPr>
            <a:lvl4pPr indent="-317500" lvl="3" marL="1828800" rtl="0">
              <a:lnSpc>
                <a:spcPct val="100000"/>
              </a:lnSpc>
              <a:spcBef>
                <a:spcPts val="0"/>
              </a:spcBef>
              <a:spcAft>
                <a:spcPts val="0"/>
              </a:spcAft>
              <a:buClr>
                <a:srgbClr val="FEFEFE"/>
              </a:buClr>
              <a:buSzPts val="1400"/>
              <a:buFont typeface="Lexend"/>
              <a:buChar char="●"/>
              <a:defRPr/>
            </a:lvl4pPr>
            <a:lvl5pPr indent="-317500" lvl="4" marL="2286000" rtl="0">
              <a:lnSpc>
                <a:spcPct val="100000"/>
              </a:lnSpc>
              <a:spcBef>
                <a:spcPts val="0"/>
              </a:spcBef>
              <a:spcAft>
                <a:spcPts val="0"/>
              </a:spcAft>
              <a:buClr>
                <a:srgbClr val="FEFEFE"/>
              </a:buClr>
              <a:buSzPts val="1400"/>
              <a:buFont typeface="Lexend"/>
              <a:buChar char="○"/>
              <a:defRPr/>
            </a:lvl5pPr>
            <a:lvl6pPr indent="-317500" lvl="5" marL="2743200" rtl="0">
              <a:lnSpc>
                <a:spcPct val="100000"/>
              </a:lnSpc>
              <a:spcBef>
                <a:spcPts val="0"/>
              </a:spcBef>
              <a:spcAft>
                <a:spcPts val="0"/>
              </a:spcAft>
              <a:buClr>
                <a:srgbClr val="FEFEFE"/>
              </a:buClr>
              <a:buSzPts val="1400"/>
              <a:buFont typeface="Lexend"/>
              <a:buChar char="■"/>
              <a:defRPr/>
            </a:lvl6pPr>
            <a:lvl7pPr indent="-317500" lvl="6" marL="3200400" rtl="0">
              <a:lnSpc>
                <a:spcPct val="100000"/>
              </a:lnSpc>
              <a:spcBef>
                <a:spcPts val="0"/>
              </a:spcBef>
              <a:spcAft>
                <a:spcPts val="0"/>
              </a:spcAft>
              <a:buClr>
                <a:srgbClr val="FEFEFE"/>
              </a:buClr>
              <a:buSzPts val="1400"/>
              <a:buFont typeface="Lexend"/>
              <a:buChar char="●"/>
              <a:defRPr/>
            </a:lvl7pPr>
            <a:lvl8pPr indent="-317500" lvl="7" marL="3657600" rtl="0">
              <a:lnSpc>
                <a:spcPct val="100000"/>
              </a:lnSpc>
              <a:spcBef>
                <a:spcPts val="0"/>
              </a:spcBef>
              <a:spcAft>
                <a:spcPts val="0"/>
              </a:spcAft>
              <a:buClr>
                <a:srgbClr val="FEFEFE"/>
              </a:buClr>
              <a:buSzPts val="1400"/>
              <a:buFont typeface="Lexend"/>
              <a:buChar char="○"/>
              <a:defRPr/>
            </a:lvl8pPr>
            <a:lvl9pPr indent="-317500" lvl="8" marL="4114800" rtl="0">
              <a:lnSpc>
                <a:spcPct val="100000"/>
              </a:lnSpc>
              <a:spcBef>
                <a:spcPts val="0"/>
              </a:spcBef>
              <a:spcAft>
                <a:spcPts val="0"/>
              </a:spcAft>
              <a:buClr>
                <a:srgbClr val="FEFEFE"/>
              </a:buClr>
              <a:buSzPts val="1400"/>
              <a:buFont typeface="Lexend"/>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2">
    <p:spTree>
      <p:nvGrpSpPr>
        <p:cNvPr id="139" name="Shape 139"/>
        <p:cNvGrpSpPr/>
        <p:nvPr/>
      </p:nvGrpSpPr>
      <p:grpSpPr>
        <a:xfrm>
          <a:off x="0" y="0"/>
          <a:ext cx="0" cy="0"/>
          <a:chOff x="0" y="0"/>
          <a:chExt cx="0" cy="0"/>
        </a:xfrm>
      </p:grpSpPr>
      <p:grpSp>
        <p:nvGrpSpPr>
          <p:cNvPr id="140" name="Google Shape;140;p25"/>
          <p:cNvGrpSpPr/>
          <p:nvPr/>
        </p:nvGrpSpPr>
        <p:grpSpPr>
          <a:xfrm>
            <a:off x="10" y="-8"/>
            <a:ext cx="9143990" cy="5138332"/>
            <a:chOff x="10" y="-8"/>
            <a:chExt cx="9143990" cy="5138332"/>
          </a:xfrm>
        </p:grpSpPr>
        <p:pic>
          <p:nvPicPr>
            <p:cNvPr id="141" name="Google Shape;141;p25"/>
            <p:cNvPicPr preferRelativeResize="0"/>
            <p:nvPr/>
          </p:nvPicPr>
          <p:blipFill>
            <a:blip r:embed="rId2">
              <a:alphaModFix/>
            </a:blip>
            <a:stretch>
              <a:fillRect/>
            </a:stretch>
          </p:blipFill>
          <p:spPr>
            <a:xfrm rot="5400000">
              <a:off x="6928337" y="2922662"/>
              <a:ext cx="2669199" cy="1762126"/>
            </a:xfrm>
            <a:prstGeom prst="rect">
              <a:avLst/>
            </a:prstGeom>
            <a:noFill/>
            <a:ln>
              <a:noFill/>
            </a:ln>
          </p:spPr>
        </p:pic>
        <p:pic>
          <p:nvPicPr>
            <p:cNvPr id="142" name="Google Shape;142;p25"/>
            <p:cNvPicPr preferRelativeResize="0"/>
            <p:nvPr/>
          </p:nvPicPr>
          <p:blipFill>
            <a:blip r:embed="rId2">
              <a:alphaModFix/>
            </a:blip>
            <a:stretch>
              <a:fillRect/>
            </a:stretch>
          </p:blipFill>
          <p:spPr>
            <a:xfrm rot="-5400000">
              <a:off x="-454922" y="454925"/>
              <a:ext cx="2677325" cy="1767459"/>
            </a:xfrm>
            <a:prstGeom prst="rect">
              <a:avLst/>
            </a:prstGeom>
            <a:noFill/>
            <a:ln>
              <a:noFill/>
            </a:ln>
          </p:spPr>
        </p:pic>
      </p:grpSp>
      <p:sp>
        <p:nvSpPr>
          <p:cNvPr id="143" name="Google Shape;143;p25"/>
          <p:cNvSpPr txBox="1"/>
          <p:nvPr>
            <p:ph type="title"/>
          </p:nvPr>
        </p:nvSpPr>
        <p:spPr>
          <a:xfrm>
            <a:off x="2112000" y="30872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5"/>
          <p:cNvSpPr txBox="1"/>
          <p:nvPr>
            <p:ph idx="1" type="subTitle"/>
          </p:nvPr>
        </p:nvSpPr>
        <p:spPr>
          <a:xfrm>
            <a:off x="2112000" y="3992600"/>
            <a:ext cx="4920000" cy="61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2">
            <a:alphaModFix/>
          </a:blip>
          <a:stretch>
            <a:fillRect/>
          </a:stretch>
        </p:blipFill>
        <p:spPr>
          <a:xfrm rot="10800000">
            <a:off x="0" y="4429200"/>
            <a:ext cx="1081999" cy="714299"/>
          </a:xfrm>
          <a:prstGeom prst="rect">
            <a:avLst/>
          </a:prstGeom>
          <a:noFill/>
          <a:ln>
            <a:noFill/>
          </a:ln>
        </p:spPr>
      </p:pic>
      <p:sp>
        <p:nvSpPr>
          <p:cNvPr id="147" name="Google Shape;147;p26"/>
          <p:cNvSpPr txBox="1"/>
          <p:nvPr>
            <p:ph type="title"/>
          </p:nvPr>
        </p:nvSpPr>
        <p:spPr>
          <a:xfrm>
            <a:off x="720000" y="445025"/>
            <a:ext cx="3882600" cy="1110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8" name="Google Shape;148;p26"/>
          <p:cNvSpPr txBox="1"/>
          <p:nvPr>
            <p:ph idx="1" type="body"/>
          </p:nvPr>
        </p:nvSpPr>
        <p:spPr>
          <a:xfrm>
            <a:off x="720000" y="1859375"/>
            <a:ext cx="3882600" cy="2441400"/>
          </a:xfrm>
          <a:prstGeom prst="rect">
            <a:avLst/>
          </a:prstGeom>
        </p:spPr>
        <p:txBody>
          <a:bodyPr anchorCtr="0" anchor="t" bIns="91425" lIns="91425" spcFirstLastPara="1" rIns="91425" wrap="square" tIns="91425">
            <a:noAutofit/>
          </a:bodyPr>
          <a:lstStyle>
            <a:lvl1pPr indent="-323850" lvl="0" marL="457200" rtl="0">
              <a:lnSpc>
                <a:spcPct val="100000"/>
              </a:lnSpc>
              <a:spcBef>
                <a:spcPts val="0"/>
              </a:spcBef>
              <a:spcAft>
                <a:spcPts val="0"/>
              </a:spcAft>
              <a:buSzPts val="1500"/>
              <a:buFont typeface="Barlow"/>
              <a:buAutoNum type="arabicPeriod"/>
              <a:defRPr/>
            </a:lvl1pPr>
            <a:lvl2pPr indent="-317500" lvl="1" marL="914400" rtl="0">
              <a:lnSpc>
                <a:spcPct val="100000"/>
              </a:lnSpc>
              <a:spcBef>
                <a:spcPts val="0"/>
              </a:spcBef>
              <a:spcAft>
                <a:spcPts val="0"/>
              </a:spcAft>
              <a:buClr>
                <a:schemeClr val="dk1"/>
              </a:buClr>
              <a:buSzPts val="1400"/>
              <a:buFont typeface="Arimo"/>
              <a:buAutoNum type="alphaLcPeriod"/>
              <a:defRPr/>
            </a:lvl2pPr>
            <a:lvl3pPr indent="-317500" lvl="2" marL="1371600" rtl="0">
              <a:lnSpc>
                <a:spcPct val="100000"/>
              </a:lnSpc>
              <a:spcBef>
                <a:spcPts val="0"/>
              </a:spcBef>
              <a:spcAft>
                <a:spcPts val="0"/>
              </a:spcAft>
              <a:buClr>
                <a:schemeClr val="dk1"/>
              </a:buClr>
              <a:buSzPts val="1400"/>
              <a:buFont typeface="Arimo"/>
              <a:buAutoNum type="romanLcPeriod"/>
              <a:defRPr/>
            </a:lvl3pPr>
            <a:lvl4pPr indent="-317500" lvl="3" marL="1828800" rtl="0">
              <a:lnSpc>
                <a:spcPct val="100000"/>
              </a:lnSpc>
              <a:spcBef>
                <a:spcPts val="0"/>
              </a:spcBef>
              <a:spcAft>
                <a:spcPts val="0"/>
              </a:spcAft>
              <a:buClr>
                <a:schemeClr val="dk1"/>
              </a:buClr>
              <a:buSzPts val="1400"/>
              <a:buFont typeface="Arimo"/>
              <a:buAutoNum type="arabicPeriod"/>
              <a:defRPr/>
            </a:lvl4pPr>
            <a:lvl5pPr indent="-317500" lvl="4" marL="2286000" rtl="0">
              <a:lnSpc>
                <a:spcPct val="100000"/>
              </a:lnSpc>
              <a:spcBef>
                <a:spcPts val="0"/>
              </a:spcBef>
              <a:spcAft>
                <a:spcPts val="0"/>
              </a:spcAft>
              <a:buClr>
                <a:schemeClr val="dk1"/>
              </a:buClr>
              <a:buSzPts val="1400"/>
              <a:buFont typeface="Arimo"/>
              <a:buAutoNum type="alphaLcPeriod"/>
              <a:defRPr/>
            </a:lvl5pPr>
            <a:lvl6pPr indent="-317500" lvl="5" marL="2743200" rtl="0">
              <a:lnSpc>
                <a:spcPct val="100000"/>
              </a:lnSpc>
              <a:spcBef>
                <a:spcPts val="0"/>
              </a:spcBef>
              <a:spcAft>
                <a:spcPts val="0"/>
              </a:spcAft>
              <a:buClr>
                <a:schemeClr val="dk1"/>
              </a:buClr>
              <a:buSzPts val="1400"/>
              <a:buFont typeface="Arimo"/>
              <a:buAutoNum type="romanLcPeriod"/>
              <a:defRPr/>
            </a:lvl6pPr>
            <a:lvl7pPr indent="-317500" lvl="6" marL="3200400" rtl="0">
              <a:lnSpc>
                <a:spcPct val="100000"/>
              </a:lnSpc>
              <a:spcBef>
                <a:spcPts val="0"/>
              </a:spcBef>
              <a:spcAft>
                <a:spcPts val="0"/>
              </a:spcAft>
              <a:buClr>
                <a:schemeClr val="dk1"/>
              </a:buClr>
              <a:buSzPts val="1400"/>
              <a:buFont typeface="Arimo"/>
              <a:buAutoNum type="arabicPeriod"/>
              <a:defRPr/>
            </a:lvl7pPr>
            <a:lvl8pPr indent="-317500" lvl="7" marL="3657600" rtl="0">
              <a:lnSpc>
                <a:spcPct val="100000"/>
              </a:lnSpc>
              <a:spcBef>
                <a:spcPts val="0"/>
              </a:spcBef>
              <a:spcAft>
                <a:spcPts val="0"/>
              </a:spcAft>
              <a:buClr>
                <a:schemeClr val="dk1"/>
              </a:buClr>
              <a:buSzPts val="1400"/>
              <a:buFont typeface="Arimo"/>
              <a:buAutoNum type="alphaLcPeriod"/>
              <a:defRPr/>
            </a:lvl8pPr>
            <a:lvl9pPr indent="-317500" lvl="8" marL="4114800" rtl="0">
              <a:lnSpc>
                <a:spcPct val="100000"/>
              </a:lnSpc>
              <a:spcBef>
                <a:spcPts val="0"/>
              </a:spcBef>
              <a:spcAft>
                <a:spcPts val="0"/>
              </a:spcAft>
              <a:buClr>
                <a:schemeClr val="dk1"/>
              </a:buClr>
              <a:buSzPts val="1400"/>
              <a:buFont typeface="Arimo"/>
              <a:buAutoNum type="romanLcPeriod"/>
              <a:defRPr/>
            </a:lvl9pPr>
          </a:lstStyle>
          <a:p/>
        </p:txBody>
      </p:sp>
      <p:sp>
        <p:nvSpPr>
          <p:cNvPr id="149" name="Google Shape;149;p26"/>
          <p:cNvSpPr/>
          <p:nvPr>
            <p:ph idx="2" type="pic"/>
          </p:nvPr>
        </p:nvSpPr>
        <p:spPr>
          <a:xfrm flipH="1">
            <a:off x="5003100" y="0"/>
            <a:ext cx="4140900" cy="51435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
    <p:spTree>
      <p:nvGrpSpPr>
        <p:cNvPr id="150" name="Shape 150"/>
        <p:cNvGrpSpPr/>
        <p:nvPr/>
      </p:nvGrpSpPr>
      <p:grpSpPr>
        <a:xfrm>
          <a:off x="0" y="0"/>
          <a:ext cx="0" cy="0"/>
          <a:chOff x="0" y="0"/>
          <a:chExt cx="0" cy="0"/>
        </a:xfrm>
      </p:grpSpPr>
      <p:sp>
        <p:nvSpPr>
          <p:cNvPr id="151" name="Google Shape;151;p27"/>
          <p:cNvSpPr txBox="1"/>
          <p:nvPr>
            <p:ph type="title"/>
          </p:nvPr>
        </p:nvSpPr>
        <p:spPr>
          <a:xfrm>
            <a:off x="2112000" y="906600"/>
            <a:ext cx="4920000" cy="52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2" name="Google Shape;152;p27"/>
          <p:cNvSpPr txBox="1"/>
          <p:nvPr>
            <p:ph idx="1" type="subTitle"/>
          </p:nvPr>
        </p:nvSpPr>
        <p:spPr>
          <a:xfrm>
            <a:off x="2112000" y="1812000"/>
            <a:ext cx="4920000" cy="24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3" name="Shape 153"/>
        <p:cNvGrpSpPr/>
        <p:nvPr/>
      </p:nvGrpSpPr>
      <p:grpSpPr>
        <a:xfrm>
          <a:off x="0" y="0"/>
          <a:ext cx="0" cy="0"/>
          <a:chOff x="0" y="0"/>
          <a:chExt cx="0" cy="0"/>
        </a:xfrm>
      </p:grpSpPr>
      <p:grpSp>
        <p:nvGrpSpPr>
          <p:cNvPr id="154" name="Google Shape;154;p28"/>
          <p:cNvGrpSpPr/>
          <p:nvPr/>
        </p:nvGrpSpPr>
        <p:grpSpPr>
          <a:xfrm>
            <a:off x="-11345" y="-11332"/>
            <a:ext cx="9166696" cy="5166183"/>
            <a:chOff x="-11345" y="-11332"/>
            <a:chExt cx="9166696" cy="5166183"/>
          </a:xfrm>
        </p:grpSpPr>
        <p:pic>
          <p:nvPicPr>
            <p:cNvPr id="155" name="Google Shape;155;p28"/>
            <p:cNvPicPr preferRelativeResize="0"/>
            <p:nvPr/>
          </p:nvPicPr>
          <p:blipFill>
            <a:blip r:embed="rId2">
              <a:alphaModFix/>
            </a:blip>
            <a:stretch>
              <a:fillRect/>
            </a:stretch>
          </p:blipFill>
          <p:spPr>
            <a:xfrm flipH="1" rot="10800000">
              <a:off x="8131828" y="4479151"/>
              <a:ext cx="1023524" cy="675699"/>
            </a:xfrm>
            <a:prstGeom prst="rect">
              <a:avLst/>
            </a:prstGeom>
            <a:noFill/>
            <a:ln>
              <a:noFill/>
            </a:ln>
          </p:spPr>
        </p:pic>
        <p:pic>
          <p:nvPicPr>
            <p:cNvPr id="156" name="Google Shape;156;p28"/>
            <p:cNvPicPr preferRelativeResize="0"/>
            <p:nvPr/>
          </p:nvPicPr>
          <p:blipFill>
            <a:blip r:embed="rId2">
              <a:alphaModFix/>
            </a:blip>
            <a:stretch>
              <a:fillRect/>
            </a:stretch>
          </p:blipFill>
          <p:spPr>
            <a:xfrm flipH="1">
              <a:off x="-11345" y="-11332"/>
              <a:ext cx="1028700" cy="679127"/>
            </a:xfrm>
            <a:prstGeom prst="rect">
              <a:avLst/>
            </a:prstGeom>
            <a:noFill/>
            <a:ln>
              <a:noFill/>
            </a:ln>
          </p:spPr>
        </p:pic>
        <p:pic>
          <p:nvPicPr>
            <p:cNvPr id="157" name="Google Shape;157;p28"/>
            <p:cNvPicPr preferRelativeResize="0"/>
            <p:nvPr/>
          </p:nvPicPr>
          <p:blipFill rotWithShape="1">
            <a:blip r:embed="rId3">
              <a:alphaModFix/>
            </a:blip>
            <a:srcRect b="50237" l="0" r="0" t="35981"/>
            <a:stretch/>
          </p:blipFill>
          <p:spPr>
            <a:xfrm>
              <a:off x="0" y="4286250"/>
              <a:ext cx="4456350" cy="868598"/>
            </a:xfrm>
            <a:prstGeom prst="rect">
              <a:avLst/>
            </a:prstGeom>
            <a:noFill/>
            <a:ln>
              <a:noFill/>
            </a:ln>
          </p:spPr>
        </p:pic>
      </p:grpSp>
      <p:sp>
        <p:nvSpPr>
          <p:cNvPr id="158" name="Google Shape;158;p28"/>
          <p:cNvSpPr txBox="1"/>
          <p:nvPr>
            <p:ph type="title"/>
          </p:nvPr>
        </p:nvSpPr>
        <p:spPr>
          <a:xfrm>
            <a:off x="1607250" y="445025"/>
            <a:ext cx="5929500" cy="101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28"/>
          <p:cNvSpPr txBox="1"/>
          <p:nvPr>
            <p:ph idx="1" type="subTitle"/>
          </p:nvPr>
        </p:nvSpPr>
        <p:spPr>
          <a:xfrm>
            <a:off x="4815250" y="3197386"/>
            <a:ext cx="2721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8"/>
          <p:cNvSpPr txBox="1"/>
          <p:nvPr>
            <p:ph idx="2" type="subTitle"/>
          </p:nvPr>
        </p:nvSpPr>
        <p:spPr>
          <a:xfrm>
            <a:off x="1607350" y="3197386"/>
            <a:ext cx="2721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3" type="subTitle"/>
          </p:nvPr>
        </p:nvSpPr>
        <p:spPr>
          <a:xfrm>
            <a:off x="1607350" y="2638463"/>
            <a:ext cx="2721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8"/>
          <p:cNvSpPr txBox="1"/>
          <p:nvPr>
            <p:ph idx="4" type="subTitle"/>
          </p:nvPr>
        </p:nvSpPr>
        <p:spPr>
          <a:xfrm>
            <a:off x="4815253" y="2638463"/>
            <a:ext cx="2721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63" name="Shape 163"/>
        <p:cNvGrpSpPr/>
        <p:nvPr/>
      </p:nvGrpSpPr>
      <p:grpSpPr>
        <a:xfrm>
          <a:off x="0" y="0"/>
          <a:ext cx="0" cy="0"/>
          <a:chOff x="0" y="0"/>
          <a:chExt cx="0" cy="0"/>
        </a:xfrm>
      </p:grpSpPr>
      <p:sp>
        <p:nvSpPr>
          <p:cNvPr id="164" name="Google Shape;16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9"/>
          <p:cNvSpPr txBox="1"/>
          <p:nvPr>
            <p:ph idx="1" type="subTitle"/>
          </p:nvPr>
        </p:nvSpPr>
        <p:spPr>
          <a:xfrm>
            <a:off x="5565300" y="1373275"/>
            <a:ext cx="28587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subTitle"/>
          </p:nvPr>
        </p:nvSpPr>
        <p:spPr>
          <a:xfrm>
            <a:off x="1452000" y="1373275"/>
            <a:ext cx="28587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7" name="Google Shape;167;p29"/>
          <p:cNvPicPr preferRelativeResize="0"/>
          <p:nvPr/>
        </p:nvPicPr>
        <p:blipFill>
          <a:blip r:embed="rId2">
            <a:alphaModFix/>
          </a:blip>
          <a:stretch>
            <a:fillRect/>
          </a:stretch>
        </p:blipFill>
        <p:spPr>
          <a:xfrm>
            <a:off x="0" y="4735274"/>
            <a:ext cx="9144003" cy="4082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8" name="Shape 168"/>
        <p:cNvGrpSpPr/>
        <p:nvPr/>
      </p:nvGrpSpPr>
      <p:grpSpPr>
        <a:xfrm>
          <a:off x="0" y="0"/>
          <a:ext cx="0" cy="0"/>
          <a:chOff x="0" y="0"/>
          <a:chExt cx="0" cy="0"/>
        </a:xfrm>
      </p:grpSpPr>
      <p:grpSp>
        <p:nvGrpSpPr>
          <p:cNvPr id="169" name="Google Shape;169;p30"/>
          <p:cNvGrpSpPr/>
          <p:nvPr/>
        </p:nvGrpSpPr>
        <p:grpSpPr>
          <a:xfrm>
            <a:off x="0" y="4153525"/>
            <a:ext cx="9159624" cy="1567699"/>
            <a:chOff x="0" y="4153525"/>
            <a:chExt cx="9159624" cy="1567699"/>
          </a:xfrm>
        </p:grpSpPr>
        <p:pic>
          <p:nvPicPr>
            <p:cNvPr id="170" name="Google Shape;170;p30"/>
            <p:cNvPicPr preferRelativeResize="0"/>
            <p:nvPr/>
          </p:nvPicPr>
          <p:blipFill>
            <a:blip r:embed="rId2">
              <a:alphaModFix/>
            </a:blip>
            <a:stretch>
              <a:fillRect/>
            </a:stretch>
          </p:blipFill>
          <p:spPr>
            <a:xfrm>
              <a:off x="0" y="4588825"/>
              <a:ext cx="9144003" cy="558901"/>
            </a:xfrm>
            <a:prstGeom prst="rect">
              <a:avLst/>
            </a:prstGeom>
            <a:noFill/>
            <a:ln>
              <a:noFill/>
            </a:ln>
          </p:spPr>
        </p:pic>
        <p:pic>
          <p:nvPicPr>
            <p:cNvPr id="171" name="Google Shape;171;p30"/>
            <p:cNvPicPr preferRelativeResize="0"/>
            <p:nvPr/>
          </p:nvPicPr>
          <p:blipFill rotWithShape="1">
            <a:blip r:embed="rId3">
              <a:alphaModFix/>
            </a:blip>
            <a:srcRect b="35978" l="51552" r="1479" t="33543"/>
            <a:stretch/>
          </p:blipFill>
          <p:spPr>
            <a:xfrm>
              <a:off x="4864825" y="4153525"/>
              <a:ext cx="4294799" cy="1567699"/>
            </a:xfrm>
            <a:prstGeom prst="rect">
              <a:avLst/>
            </a:prstGeom>
            <a:noFill/>
            <a:ln>
              <a:noFill/>
            </a:ln>
          </p:spPr>
        </p:pic>
      </p:grpSp>
      <p:sp>
        <p:nvSpPr>
          <p:cNvPr id="172" name="Google Shape;17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30"/>
          <p:cNvSpPr txBox="1"/>
          <p:nvPr>
            <p:ph idx="1" type="subTitle"/>
          </p:nvPr>
        </p:nvSpPr>
        <p:spPr>
          <a:xfrm>
            <a:off x="937626"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30"/>
          <p:cNvSpPr txBox="1"/>
          <p:nvPr>
            <p:ph idx="2" type="subTitle"/>
          </p:nvPr>
        </p:nvSpPr>
        <p:spPr>
          <a:xfrm>
            <a:off x="3484348"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30"/>
          <p:cNvSpPr txBox="1"/>
          <p:nvPr>
            <p:ph idx="3" type="subTitle"/>
          </p:nvPr>
        </p:nvSpPr>
        <p:spPr>
          <a:xfrm>
            <a:off x="6031074" y="319737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30"/>
          <p:cNvSpPr txBox="1"/>
          <p:nvPr>
            <p:ph idx="4" type="subTitle"/>
          </p:nvPr>
        </p:nvSpPr>
        <p:spPr>
          <a:xfrm>
            <a:off x="937625"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7" name="Google Shape;177;p30"/>
          <p:cNvSpPr txBox="1"/>
          <p:nvPr>
            <p:ph idx="5" type="subTitle"/>
          </p:nvPr>
        </p:nvSpPr>
        <p:spPr>
          <a:xfrm>
            <a:off x="3484352"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30"/>
          <p:cNvSpPr txBox="1"/>
          <p:nvPr>
            <p:ph idx="6" type="subTitle"/>
          </p:nvPr>
        </p:nvSpPr>
        <p:spPr>
          <a:xfrm>
            <a:off x="6031075" y="2638475"/>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215750"/>
            <a:ext cx="4159800" cy="2198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Lexend"/>
              <a:buChar char="■"/>
              <a:defRPr/>
            </a:lvl1pPr>
            <a:lvl2pPr indent="-317500" lvl="1" marL="914400" rtl="0">
              <a:lnSpc>
                <a:spcPct val="100000"/>
              </a:lnSpc>
              <a:spcBef>
                <a:spcPts val="0"/>
              </a:spcBef>
              <a:spcAft>
                <a:spcPts val="0"/>
              </a:spcAft>
              <a:buClr>
                <a:srgbClr val="EFEFEF"/>
              </a:buClr>
              <a:buSzPts val="1400"/>
              <a:buFont typeface="Lexend"/>
              <a:buChar char="○"/>
              <a:defRPr/>
            </a:lvl2pPr>
            <a:lvl3pPr indent="-317500" lvl="2" marL="1371600" rtl="0">
              <a:lnSpc>
                <a:spcPct val="100000"/>
              </a:lnSpc>
              <a:spcBef>
                <a:spcPts val="0"/>
              </a:spcBef>
              <a:spcAft>
                <a:spcPts val="0"/>
              </a:spcAft>
              <a:buClr>
                <a:srgbClr val="EFEFEF"/>
              </a:buClr>
              <a:buSzPts val="1400"/>
              <a:buFont typeface="Lexend"/>
              <a:buChar char="■"/>
              <a:defRPr/>
            </a:lvl3pPr>
            <a:lvl4pPr indent="-317500" lvl="3" marL="1828800" rtl="0">
              <a:lnSpc>
                <a:spcPct val="100000"/>
              </a:lnSpc>
              <a:spcBef>
                <a:spcPts val="0"/>
              </a:spcBef>
              <a:spcAft>
                <a:spcPts val="0"/>
              </a:spcAft>
              <a:buClr>
                <a:srgbClr val="EFEFEF"/>
              </a:buClr>
              <a:buSzPts val="1400"/>
              <a:buFont typeface="Lexend"/>
              <a:buChar char="●"/>
              <a:defRPr/>
            </a:lvl4pPr>
            <a:lvl5pPr indent="-317500" lvl="4" marL="2286000" rtl="0">
              <a:lnSpc>
                <a:spcPct val="100000"/>
              </a:lnSpc>
              <a:spcBef>
                <a:spcPts val="0"/>
              </a:spcBef>
              <a:spcAft>
                <a:spcPts val="0"/>
              </a:spcAft>
              <a:buClr>
                <a:srgbClr val="EFEFEF"/>
              </a:buClr>
              <a:buSzPts val="1400"/>
              <a:buFont typeface="Lexend"/>
              <a:buChar char="○"/>
              <a:defRPr/>
            </a:lvl5pPr>
            <a:lvl6pPr indent="-317500" lvl="5" marL="2743200" rtl="0">
              <a:lnSpc>
                <a:spcPct val="100000"/>
              </a:lnSpc>
              <a:spcBef>
                <a:spcPts val="0"/>
              </a:spcBef>
              <a:spcAft>
                <a:spcPts val="0"/>
              </a:spcAft>
              <a:buClr>
                <a:srgbClr val="EFEFEF"/>
              </a:buClr>
              <a:buSzPts val="1400"/>
              <a:buFont typeface="Lexend"/>
              <a:buChar char="■"/>
              <a:defRPr/>
            </a:lvl6pPr>
            <a:lvl7pPr indent="-317500" lvl="6" marL="3200400" rtl="0">
              <a:lnSpc>
                <a:spcPct val="100000"/>
              </a:lnSpc>
              <a:spcBef>
                <a:spcPts val="0"/>
              </a:spcBef>
              <a:spcAft>
                <a:spcPts val="0"/>
              </a:spcAft>
              <a:buClr>
                <a:srgbClr val="EFEFEF"/>
              </a:buClr>
              <a:buSzPts val="1400"/>
              <a:buFont typeface="Lexend"/>
              <a:buChar char="●"/>
              <a:defRPr/>
            </a:lvl7pPr>
            <a:lvl8pPr indent="-317500" lvl="7" marL="3657600" rtl="0">
              <a:lnSpc>
                <a:spcPct val="100000"/>
              </a:lnSpc>
              <a:spcBef>
                <a:spcPts val="0"/>
              </a:spcBef>
              <a:spcAft>
                <a:spcPts val="0"/>
              </a:spcAft>
              <a:buClr>
                <a:srgbClr val="EFEFEF"/>
              </a:buClr>
              <a:buSzPts val="1400"/>
              <a:buFont typeface="Lexend"/>
              <a:buChar char="○"/>
              <a:defRPr/>
            </a:lvl8pPr>
            <a:lvl9pPr indent="-317500" lvl="8" marL="4114800" rtl="0">
              <a:lnSpc>
                <a:spcPct val="100000"/>
              </a:lnSpc>
              <a:spcBef>
                <a:spcPts val="0"/>
              </a:spcBef>
              <a:spcAft>
                <a:spcPts val="0"/>
              </a:spcAft>
              <a:buClr>
                <a:srgbClr val="EFEFEF"/>
              </a:buClr>
              <a:buSzPts val="1400"/>
              <a:buFont typeface="Lexend"/>
              <a:buChar char="■"/>
              <a:defRPr/>
            </a:lvl9pPr>
          </a:lstStyle>
          <a:p/>
        </p:txBody>
      </p:sp>
      <p:grpSp>
        <p:nvGrpSpPr>
          <p:cNvPr id="20" name="Google Shape;20;p4"/>
          <p:cNvGrpSpPr/>
          <p:nvPr/>
        </p:nvGrpSpPr>
        <p:grpSpPr>
          <a:xfrm flipH="1">
            <a:off x="-8196" y="-8196"/>
            <a:ext cx="9160404" cy="5159907"/>
            <a:chOff x="-8196" y="-8196"/>
            <a:chExt cx="9160404" cy="5159907"/>
          </a:xfrm>
        </p:grpSpPr>
        <p:pic>
          <p:nvPicPr>
            <p:cNvPr id="21" name="Google Shape;21;p4"/>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22" name="Google Shape;22;p4"/>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9" name="Shape 179"/>
        <p:cNvGrpSpPr/>
        <p:nvPr/>
      </p:nvGrpSpPr>
      <p:grpSpPr>
        <a:xfrm>
          <a:off x="0" y="0"/>
          <a:ext cx="0" cy="0"/>
          <a:chOff x="0" y="0"/>
          <a:chExt cx="0" cy="0"/>
        </a:xfrm>
      </p:grpSpPr>
      <p:grpSp>
        <p:nvGrpSpPr>
          <p:cNvPr id="180" name="Google Shape;180;p31"/>
          <p:cNvGrpSpPr/>
          <p:nvPr/>
        </p:nvGrpSpPr>
        <p:grpSpPr>
          <a:xfrm>
            <a:off x="-15625" y="-14928"/>
            <a:ext cx="9174126" cy="5920427"/>
            <a:chOff x="-15625" y="-14928"/>
            <a:chExt cx="9174126" cy="5920427"/>
          </a:xfrm>
        </p:grpSpPr>
        <p:pic>
          <p:nvPicPr>
            <p:cNvPr id="181" name="Google Shape;181;p31"/>
            <p:cNvPicPr preferRelativeResize="0"/>
            <p:nvPr/>
          </p:nvPicPr>
          <p:blipFill>
            <a:blip r:embed="rId2">
              <a:alphaModFix/>
            </a:blip>
            <a:stretch>
              <a:fillRect/>
            </a:stretch>
          </p:blipFill>
          <p:spPr>
            <a:xfrm flipH="1" rot="5400000">
              <a:off x="8174000" y="186599"/>
              <a:ext cx="1186028" cy="782974"/>
            </a:xfrm>
            <a:prstGeom prst="rect">
              <a:avLst/>
            </a:prstGeom>
            <a:noFill/>
            <a:ln>
              <a:noFill/>
            </a:ln>
          </p:spPr>
        </p:pic>
        <p:pic>
          <p:nvPicPr>
            <p:cNvPr id="182" name="Google Shape;182;p31"/>
            <p:cNvPicPr preferRelativeResize="0"/>
            <p:nvPr/>
          </p:nvPicPr>
          <p:blipFill>
            <a:blip r:embed="rId2">
              <a:alphaModFix/>
            </a:blip>
            <a:stretch>
              <a:fillRect/>
            </a:stretch>
          </p:blipFill>
          <p:spPr>
            <a:xfrm flipH="1" rot="-5400000">
              <a:off x="-184424" y="4336000"/>
              <a:ext cx="993423" cy="655825"/>
            </a:xfrm>
            <a:prstGeom prst="rect">
              <a:avLst/>
            </a:prstGeom>
            <a:noFill/>
            <a:ln>
              <a:noFill/>
            </a:ln>
          </p:spPr>
        </p:pic>
        <p:pic>
          <p:nvPicPr>
            <p:cNvPr id="183" name="Google Shape;183;p31"/>
            <p:cNvPicPr preferRelativeResize="0"/>
            <p:nvPr/>
          </p:nvPicPr>
          <p:blipFill rotWithShape="1">
            <a:blip r:embed="rId3">
              <a:alphaModFix/>
            </a:blip>
            <a:srcRect b="35984" l="72145" r="-5066" t="31222"/>
            <a:stretch/>
          </p:blipFill>
          <p:spPr>
            <a:xfrm flipH="1">
              <a:off x="7691452" y="3838525"/>
              <a:ext cx="1467048" cy="2066975"/>
            </a:xfrm>
            <a:prstGeom prst="rect">
              <a:avLst/>
            </a:prstGeom>
            <a:noFill/>
            <a:ln>
              <a:noFill/>
            </a:ln>
          </p:spPr>
        </p:pic>
      </p:grpSp>
      <p:sp>
        <p:nvSpPr>
          <p:cNvPr id="184" name="Google Shape;184;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31"/>
          <p:cNvSpPr txBox="1"/>
          <p:nvPr>
            <p:ph idx="1" type="subTitle"/>
          </p:nvPr>
        </p:nvSpPr>
        <p:spPr>
          <a:xfrm>
            <a:off x="716625" y="3197461"/>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1"/>
          <p:cNvSpPr txBox="1"/>
          <p:nvPr>
            <p:ph idx="2" type="subTitle"/>
          </p:nvPr>
        </p:nvSpPr>
        <p:spPr>
          <a:xfrm>
            <a:off x="2667677" y="3197461"/>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1"/>
          <p:cNvSpPr txBox="1"/>
          <p:nvPr>
            <p:ph idx="3" type="subTitle"/>
          </p:nvPr>
        </p:nvSpPr>
        <p:spPr>
          <a:xfrm>
            <a:off x="4618729" y="3197375"/>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1"/>
          <p:cNvSpPr txBox="1"/>
          <p:nvPr>
            <p:ph idx="4" type="subTitle"/>
          </p:nvPr>
        </p:nvSpPr>
        <p:spPr>
          <a:xfrm>
            <a:off x="6569781" y="3197375"/>
            <a:ext cx="1857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31"/>
          <p:cNvSpPr txBox="1"/>
          <p:nvPr>
            <p:ph idx="5" type="subTitle"/>
          </p:nvPr>
        </p:nvSpPr>
        <p:spPr>
          <a:xfrm>
            <a:off x="71662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0" name="Google Shape;190;p31"/>
          <p:cNvSpPr txBox="1"/>
          <p:nvPr>
            <p:ph idx="6" type="subTitle"/>
          </p:nvPr>
        </p:nvSpPr>
        <p:spPr>
          <a:xfrm>
            <a:off x="461872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1" name="Google Shape;191;p31"/>
          <p:cNvSpPr txBox="1"/>
          <p:nvPr>
            <p:ph idx="7" type="subTitle"/>
          </p:nvPr>
        </p:nvSpPr>
        <p:spPr>
          <a:xfrm>
            <a:off x="266767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192" name="Google Shape;192;p31"/>
          <p:cNvSpPr txBox="1"/>
          <p:nvPr>
            <p:ph idx="8" type="subTitle"/>
          </p:nvPr>
        </p:nvSpPr>
        <p:spPr>
          <a:xfrm>
            <a:off x="6569775" y="2638475"/>
            <a:ext cx="18576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ct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193" name="Shape 193"/>
        <p:cNvGrpSpPr/>
        <p:nvPr/>
      </p:nvGrpSpPr>
      <p:grpSpPr>
        <a:xfrm>
          <a:off x="0" y="0"/>
          <a:ext cx="0" cy="0"/>
          <a:chOff x="0" y="0"/>
          <a:chExt cx="0" cy="0"/>
        </a:xfrm>
      </p:grpSpPr>
      <p:grpSp>
        <p:nvGrpSpPr>
          <p:cNvPr id="194" name="Google Shape;194;p32"/>
          <p:cNvGrpSpPr/>
          <p:nvPr/>
        </p:nvGrpSpPr>
        <p:grpSpPr>
          <a:xfrm>
            <a:off x="0" y="0"/>
            <a:ext cx="9143999" cy="5143499"/>
            <a:chOff x="0" y="0"/>
            <a:chExt cx="9143999" cy="5143499"/>
          </a:xfrm>
        </p:grpSpPr>
        <p:pic>
          <p:nvPicPr>
            <p:cNvPr id="195" name="Google Shape;195;p32"/>
            <p:cNvPicPr preferRelativeResize="0"/>
            <p:nvPr/>
          </p:nvPicPr>
          <p:blipFill>
            <a:blip r:embed="rId2">
              <a:alphaModFix/>
            </a:blip>
            <a:stretch>
              <a:fillRect/>
            </a:stretch>
          </p:blipFill>
          <p:spPr>
            <a:xfrm>
              <a:off x="8062000" y="0"/>
              <a:ext cx="1081999" cy="714299"/>
            </a:xfrm>
            <a:prstGeom prst="rect">
              <a:avLst/>
            </a:prstGeom>
            <a:noFill/>
            <a:ln>
              <a:noFill/>
            </a:ln>
          </p:spPr>
        </p:pic>
        <p:pic>
          <p:nvPicPr>
            <p:cNvPr id="196" name="Google Shape;196;p32"/>
            <p:cNvPicPr preferRelativeResize="0"/>
            <p:nvPr/>
          </p:nvPicPr>
          <p:blipFill>
            <a:blip r:embed="rId2">
              <a:alphaModFix/>
            </a:blip>
            <a:stretch>
              <a:fillRect/>
            </a:stretch>
          </p:blipFill>
          <p:spPr>
            <a:xfrm rot="10800000">
              <a:off x="0" y="4429200"/>
              <a:ext cx="1081999" cy="714299"/>
            </a:xfrm>
            <a:prstGeom prst="rect">
              <a:avLst/>
            </a:prstGeom>
            <a:noFill/>
            <a:ln>
              <a:noFill/>
            </a:ln>
          </p:spPr>
        </p:pic>
      </p:grpSp>
      <p:sp>
        <p:nvSpPr>
          <p:cNvPr id="197" name="Google Shape;19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32"/>
          <p:cNvSpPr txBox="1"/>
          <p:nvPr>
            <p:ph idx="1" type="subTitle"/>
          </p:nvPr>
        </p:nvSpPr>
        <p:spPr>
          <a:xfrm>
            <a:off x="5107839" y="1283300"/>
            <a:ext cx="3140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2"/>
          <p:cNvSpPr txBox="1"/>
          <p:nvPr>
            <p:ph idx="2" type="subTitle"/>
          </p:nvPr>
        </p:nvSpPr>
        <p:spPr>
          <a:xfrm>
            <a:off x="5108359" y="2657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2"/>
          <p:cNvSpPr txBox="1"/>
          <p:nvPr>
            <p:ph idx="3" type="subTitle"/>
          </p:nvPr>
        </p:nvSpPr>
        <p:spPr>
          <a:xfrm>
            <a:off x="5107839" y="1970300"/>
            <a:ext cx="3140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2"/>
          <p:cNvSpPr txBox="1"/>
          <p:nvPr>
            <p:ph idx="4" type="subTitle"/>
          </p:nvPr>
        </p:nvSpPr>
        <p:spPr>
          <a:xfrm>
            <a:off x="5108359" y="3344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2"/>
          <p:cNvSpPr txBox="1"/>
          <p:nvPr>
            <p:ph idx="5" type="subTitle"/>
          </p:nvPr>
        </p:nvSpPr>
        <p:spPr>
          <a:xfrm>
            <a:off x="2985900" y="1283300"/>
            <a:ext cx="18921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3" name="Google Shape;203;p32"/>
          <p:cNvSpPr txBox="1"/>
          <p:nvPr>
            <p:ph idx="6" type="subTitle"/>
          </p:nvPr>
        </p:nvSpPr>
        <p:spPr>
          <a:xfrm>
            <a:off x="2986200" y="1970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4" name="Google Shape;204;p32"/>
          <p:cNvSpPr txBox="1"/>
          <p:nvPr>
            <p:ph idx="7" type="subTitle"/>
          </p:nvPr>
        </p:nvSpPr>
        <p:spPr>
          <a:xfrm>
            <a:off x="2986160" y="2657300"/>
            <a:ext cx="18921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5" name="Google Shape;205;p32"/>
          <p:cNvSpPr txBox="1"/>
          <p:nvPr>
            <p:ph idx="8" type="subTitle"/>
          </p:nvPr>
        </p:nvSpPr>
        <p:spPr>
          <a:xfrm>
            <a:off x="2986460" y="3344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
        <p:nvSpPr>
          <p:cNvPr id="206" name="Google Shape;206;p32"/>
          <p:cNvSpPr txBox="1"/>
          <p:nvPr>
            <p:ph idx="9" type="subTitle"/>
          </p:nvPr>
        </p:nvSpPr>
        <p:spPr>
          <a:xfrm>
            <a:off x="5108359" y="4031300"/>
            <a:ext cx="31389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32"/>
          <p:cNvSpPr txBox="1"/>
          <p:nvPr>
            <p:ph idx="13" type="subTitle"/>
          </p:nvPr>
        </p:nvSpPr>
        <p:spPr>
          <a:xfrm>
            <a:off x="2986460" y="4031300"/>
            <a:ext cx="18915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Licoric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Licorice"/>
              <a:buNone/>
              <a:defRPr sz="2400">
                <a:latin typeface="Licorice"/>
                <a:ea typeface="Licorice"/>
                <a:cs typeface="Licorice"/>
                <a:sym typeface="Licorice"/>
              </a:defRPr>
            </a:lvl2pPr>
            <a:lvl3pPr lvl="2" rtl="0" algn="ctr">
              <a:lnSpc>
                <a:spcPct val="100000"/>
              </a:lnSpc>
              <a:spcBef>
                <a:spcPts val="0"/>
              </a:spcBef>
              <a:spcAft>
                <a:spcPts val="0"/>
              </a:spcAft>
              <a:buSzPts val="2400"/>
              <a:buFont typeface="Licorice"/>
              <a:buNone/>
              <a:defRPr sz="2400">
                <a:latin typeface="Licorice"/>
                <a:ea typeface="Licorice"/>
                <a:cs typeface="Licorice"/>
                <a:sym typeface="Licorice"/>
              </a:defRPr>
            </a:lvl3pPr>
            <a:lvl4pPr lvl="3" rtl="0" algn="ctr">
              <a:lnSpc>
                <a:spcPct val="100000"/>
              </a:lnSpc>
              <a:spcBef>
                <a:spcPts val="0"/>
              </a:spcBef>
              <a:spcAft>
                <a:spcPts val="0"/>
              </a:spcAft>
              <a:buSzPts val="2400"/>
              <a:buFont typeface="Licorice"/>
              <a:buNone/>
              <a:defRPr sz="2400">
                <a:latin typeface="Licorice"/>
                <a:ea typeface="Licorice"/>
                <a:cs typeface="Licorice"/>
                <a:sym typeface="Licorice"/>
              </a:defRPr>
            </a:lvl4pPr>
            <a:lvl5pPr lvl="4" rtl="0" algn="ctr">
              <a:lnSpc>
                <a:spcPct val="100000"/>
              </a:lnSpc>
              <a:spcBef>
                <a:spcPts val="0"/>
              </a:spcBef>
              <a:spcAft>
                <a:spcPts val="0"/>
              </a:spcAft>
              <a:buSzPts val="2400"/>
              <a:buFont typeface="Licorice"/>
              <a:buNone/>
              <a:defRPr sz="2400">
                <a:latin typeface="Licorice"/>
                <a:ea typeface="Licorice"/>
                <a:cs typeface="Licorice"/>
                <a:sym typeface="Licorice"/>
              </a:defRPr>
            </a:lvl5pPr>
            <a:lvl6pPr lvl="5" rtl="0" algn="ctr">
              <a:lnSpc>
                <a:spcPct val="100000"/>
              </a:lnSpc>
              <a:spcBef>
                <a:spcPts val="0"/>
              </a:spcBef>
              <a:spcAft>
                <a:spcPts val="0"/>
              </a:spcAft>
              <a:buSzPts val="2400"/>
              <a:buFont typeface="Licorice"/>
              <a:buNone/>
              <a:defRPr sz="2400">
                <a:latin typeface="Licorice"/>
                <a:ea typeface="Licorice"/>
                <a:cs typeface="Licorice"/>
                <a:sym typeface="Licorice"/>
              </a:defRPr>
            </a:lvl6pPr>
            <a:lvl7pPr lvl="6" rtl="0" algn="ctr">
              <a:lnSpc>
                <a:spcPct val="100000"/>
              </a:lnSpc>
              <a:spcBef>
                <a:spcPts val="0"/>
              </a:spcBef>
              <a:spcAft>
                <a:spcPts val="0"/>
              </a:spcAft>
              <a:buSzPts val="2400"/>
              <a:buFont typeface="Licorice"/>
              <a:buNone/>
              <a:defRPr sz="2400">
                <a:latin typeface="Licorice"/>
                <a:ea typeface="Licorice"/>
                <a:cs typeface="Licorice"/>
                <a:sym typeface="Licorice"/>
              </a:defRPr>
            </a:lvl7pPr>
            <a:lvl8pPr lvl="7" rtl="0" algn="ctr">
              <a:lnSpc>
                <a:spcPct val="100000"/>
              </a:lnSpc>
              <a:spcBef>
                <a:spcPts val="0"/>
              </a:spcBef>
              <a:spcAft>
                <a:spcPts val="0"/>
              </a:spcAft>
              <a:buSzPts val="2400"/>
              <a:buFont typeface="Licorice"/>
              <a:buNone/>
              <a:defRPr sz="2400">
                <a:latin typeface="Licorice"/>
                <a:ea typeface="Licorice"/>
                <a:cs typeface="Licorice"/>
                <a:sym typeface="Licorice"/>
              </a:defRPr>
            </a:lvl8pPr>
            <a:lvl9pPr lvl="8" rtl="0" algn="ctr">
              <a:lnSpc>
                <a:spcPct val="100000"/>
              </a:lnSpc>
              <a:spcBef>
                <a:spcPts val="0"/>
              </a:spcBef>
              <a:spcAft>
                <a:spcPts val="0"/>
              </a:spcAft>
              <a:buSzPts val="2400"/>
              <a:buFont typeface="Licorice"/>
              <a:buNone/>
              <a:defRPr sz="2400">
                <a:latin typeface="Licorice"/>
                <a:ea typeface="Licorice"/>
                <a:cs typeface="Licorice"/>
                <a:sym typeface="Licoric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8" name="Shape 208"/>
        <p:cNvGrpSpPr/>
        <p:nvPr/>
      </p:nvGrpSpPr>
      <p:grpSpPr>
        <a:xfrm>
          <a:off x="0" y="0"/>
          <a:ext cx="0" cy="0"/>
          <a:chOff x="0" y="0"/>
          <a:chExt cx="0" cy="0"/>
        </a:xfrm>
      </p:grpSpPr>
      <p:grpSp>
        <p:nvGrpSpPr>
          <p:cNvPr id="209" name="Google Shape;209;p33"/>
          <p:cNvGrpSpPr/>
          <p:nvPr/>
        </p:nvGrpSpPr>
        <p:grpSpPr>
          <a:xfrm>
            <a:off x="11" y="0"/>
            <a:ext cx="9143989" cy="5143501"/>
            <a:chOff x="11" y="0"/>
            <a:chExt cx="9143989" cy="5143501"/>
          </a:xfrm>
        </p:grpSpPr>
        <p:pic>
          <p:nvPicPr>
            <p:cNvPr id="210" name="Google Shape;210;p33"/>
            <p:cNvPicPr preferRelativeResize="0"/>
            <p:nvPr/>
          </p:nvPicPr>
          <p:blipFill>
            <a:blip r:embed="rId2">
              <a:alphaModFix/>
            </a:blip>
            <a:stretch>
              <a:fillRect/>
            </a:stretch>
          </p:blipFill>
          <p:spPr>
            <a:xfrm flipH="1">
              <a:off x="7508223" y="4570800"/>
              <a:ext cx="1635777" cy="572701"/>
            </a:xfrm>
            <a:prstGeom prst="rect">
              <a:avLst/>
            </a:prstGeom>
            <a:noFill/>
            <a:ln>
              <a:noFill/>
            </a:ln>
          </p:spPr>
        </p:pic>
        <p:pic>
          <p:nvPicPr>
            <p:cNvPr id="211" name="Google Shape;211;p33"/>
            <p:cNvPicPr preferRelativeResize="0"/>
            <p:nvPr/>
          </p:nvPicPr>
          <p:blipFill>
            <a:blip r:embed="rId2">
              <a:alphaModFix/>
            </a:blip>
            <a:stretch>
              <a:fillRect/>
            </a:stretch>
          </p:blipFill>
          <p:spPr>
            <a:xfrm flipH="1" rot="10800000">
              <a:off x="11" y="0"/>
              <a:ext cx="1635777" cy="572701"/>
            </a:xfrm>
            <a:prstGeom prst="rect">
              <a:avLst/>
            </a:prstGeom>
            <a:noFill/>
            <a:ln>
              <a:noFill/>
            </a:ln>
          </p:spPr>
        </p:pic>
      </p:grpSp>
      <p:sp>
        <p:nvSpPr>
          <p:cNvPr id="212" name="Google Shape;212;p33"/>
          <p:cNvSpPr txBox="1"/>
          <p:nvPr>
            <p:ph type="title"/>
          </p:nvPr>
        </p:nvSpPr>
        <p:spPr>
          <a:xfrm>
            <a:off x="950500" y="445025"/>
            <a:ext cx="7242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3" name="Google Shape;213;p33"/>
          <p:cNvSpPr txBox="1"/>
          <p:nvPr>
            <p:ph idx="1" type="subTitle"/>
          </p:nvPr>
        </p:nvSpPr>
        <p:spPr>
          <a:xfrm>
            <a:off x="1790825" y="1603092"/>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3"/>
          <p:cNvSpPr txBox="1"/>
          <p:nvPr>
            <p:ph idx="2" type="subTitle"/>
          </p:nvPr>
        </p:nvSpPr>
        <p:spPr>
          <a:xfrm>
            <a:off x="1790825" y="2702894"/>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33"/>
          <p:cNvSpPr txBox="1"/>
          <p:nvPr>
            <p:ph idx="3" type="subTitle"/>
          </p:nvPr>
        </p:nvSpPr>
        <p:spPr>
          <a:xfrm>
            <a:off x="1790825" y="3802700"/>
            <a:ext cx="241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4" type="subTitle"/>
          </p:nvPr>
        </p:nvSpPr>
        <p:spPr>
          <a:xfrm>
            <a:off x="1790825" y="1228400"/>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7" name="Google Shape;217;p33"/>
          <p:cNvSpPr txBox="1"/>
          <p:nvPr>
            <p:ph idx="5" type="subTitle"/>
          </p:nvPr>
        </p:nvSpPr>
        <p:spPr>
          <a:xfrm>
            <a:off x="1790825" y="2328202"/>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8" name="Google Shape;218;p33"/>
          <p:cNvSpPr txBox="1"/>
          <p:nvPr>
            <p:ph idx="6" type="subTitle"/>
          </p:nvPr>
        </p:nvSpPr>
        <p:spPr>
          <a:xfrm>
            <a:off x="1790825" y="3428005"/>
            <a:ext cx="24198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19" name="Google Shape;219;p33"/>
          <p:cNvSpPr txBox="1"/>
          <p:nvPr>
            <p:ph idx="7" type="subTitle"/>
          </p:nvPr>
        </p:nvSpPr>
        <p:spPr>
          <a:xfrm flipH="1">
            <a:off x="4933375" y="1603092"/>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0" name="Google Shape;220;p33"/>
          <p:cNvSpPr txBox="1"/>
          <p:nvPr>
            <p:ph idx="8" type="subTitle"/>
          </p:nvPr>
        </p:nvSpPr>
        <p:spPr>
          <a:xfrm flipH="1">
            <a:off x="4933375" y="2702894"/>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1" name="Google Shape;221;p33"/>
          <p:cNvSpPr txBox="1"/>
          <p:nvPr>
            <p:ph idx="9" type="subTitle"/>
          </p:nvPr>
        </p:nvSpPr>
        <p:spPr>
          <a:xfrm flipH="1">
            <a:off x="4933375" y="3802700"/>
            <a:ext cx="2419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22" name="Google Shape;222;p33"/>
          <p:cNvSpPr txBox="1"/>
          <p:nvPr>
            <p:ph idx="13" type="subTitle"/>
          </p:nvPr>
        </p:nvSpPr>
        <p:spPr>
          <a:xfrm flipH="1">
            <a:off x="4933375" y="1228400"/>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23" name="Google Shape;223;p33"/>
          <p:cNvSpPr txBox="1"/>
          <p:nvPr>
            <p:ph idx="14" type="subTitle"/>
          </p:nvPr>
        </p:nvSpPr>
        <p:spPr>
          <a:xfrm flipH="1">
            <a:off x="4933375" y="2328202"/>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
        <p:nvSpPr>
          <p:cNvPr id="224" name="Google Shape;224;p33"/>
          <p:cNvSpPr txBox="1"/>
          <p:nvPr>
            <p:ph idx="15" type="subTitle"/>
          </p:nvPr>
        </p:nvSpPr>
        <p:spPr>
          <a:xfrm flipH="1">
            <a:off x="4933375" y="3428005"/>
            <a:ext cx="2419800" cy="48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Font typeface="Kumbh Sans Black"/>
              <a:buNone/>
              <a:defRPr sz="1800">
                <a:latin typeface="Kumbh Sans Black"/>
                <a:ea typeface="Kumbh Sans Black"/>
                <a:cs typeface="Kumbh Sans Black"/>
                <a:sym typeface="Kumbh Sans Black"/>
              </a:defRPr>
            </a:lvl1pPr>
            <a:lvl2pPr lvl="1"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2pPr>
            <a:lvl3pPr lvl="2"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3pPr>
            <a:lvl4pPr lvl="3"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4pPr>
            <a:lvl5pPr lvl="4"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5pPr>
            <a:lvl6pPr lvl="5"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6pPr>
            <a:lvl7pPr lvl="6"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7pPr>
            <a:lvl8pPr lvl="7"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8pPr>
            <a:lvl9pPr lvl="8" rtl="0" algn="r">
              <a:lnSpc>
                <a:spcPct val="100000"/>
              </a:lnSpc>
              <a:spcBef>
                <a:spcPts val="0"/>
              </a:spcBef>
              <a:spcAft>
                <a:spcPts val="0"/>
              </a:spcAft>
              <a:buSzPts val="1800"/>
              <a:buFont typeface="Kumbh Sans Black"/>
              <a:buNone/>
              <a:defRPr sz="1800">
                <a:latin typeface="Kumbh Sans Black"/>
                <a:ea typeface="Kumbh Sans Black"/>
                <a:cs typeface="Kumbh Sans Black"/>
                <a:sym typeface="Kumbh Sans Black"/>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5" name="Shape 225"/>
        <p:cNvGrpSpPr/>
        <p:nvPr/>
      </p:nvGrpSpPr>
      <p:grpSpPr>
        <a:xfrm>
          <a:off x="0" y="0"/>
          <a:ext cx="0" cy="0"/>
          <a:chOff x="0" y="0"/>
          <a:chExt cx="0" cy="0"/>
        </a:xfrm>
      </p:grpSpPr>
      <p:sp>
        <p:nvSpPr>
          <p:cNvPr id="226" name="Google Shape;226;p34"/>
          <p:cNvSpPr txBox="1"/>
          <p:nvPr>
            <p:ph hasCustomPrompt="1" type="title"/>
          </p:nvPr>
        </p:nvSpPr>
        <p:spPr>
          <a:xfrm>
            <a:off x="2609200" y="542050"/>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34"/>
          <p:cNvSpPr txBox="1"/>
          <p:nvPr>
            <p:ph idx="1" type="subTitle"/>
          </p:nvPr>
        </p:nvSpPr>
        <p:spPr>
          <a:xfrm>
            <a:off x="2609200" y="1300050"/>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8" name="Google Shape;228;p34"/>
          <p:cNvSpPr txBox="1"/>
          <p:nvPr>
            <p:ph hasCustomPrompt="1" idx="2" type="title"/>
          </p:nvPr>
        </p:nvSpPr>
        <p:spPr>
          <a:xfrm>
            <a:off x="2609200" y="2005172"/>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9" name="Google Shape;229;p34"/>
          <p:cNvSpPr txBox="1"/>
          <p:nvPr>
            <p:ph idx="3" type="subTitle"/>
          </p:nvPr>
        </p:nvSpPr>
        <p:spPr>
          <a:xfrm>
            <a:off x="2609200" y="2765733"/>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0" name="Google Shape;230;p34"/>
          <p:cNvSpPr txBox="1"/>
          <p:nvPr>
            <p:ph hasCustomPrompt="1" idx="4" type="title"/>
          </p:nvPr>
        </p:nvSpPr>
        <p:spPr>
          <a:xfrm>
            <a:off x="2609200" y="3468296"/>
            <a:ext cx="3925500" cy="683700"/>
          </a:xfrm>
          <a:prstGeom prst="rect">
            <a:avLst/>
          </a:prstGeom>
          <a:noFill/>
          <a:ln cap="sq"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1" name="Google Shape;231;p34"/>
          <p:cNvSpPr txBox="1"/>
          <p:nvPr>
            <p:ph idx="5" type="subTitle"/>
          </p:nvPr>
        </p:nvSpPr>
        <p:spPr>
          <a:xfrm>
            <a:off x="2609200" y="4231401"/>
            <a:ext cx="39255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32" name="Shape 232"/>
        <p:cNvGrpSpPr/>
        <p:nvPr/>
      </p:nvGrpSpPr>
      <p:grpSpPr>
        <a:xfrm>
          <a:off x="0" y="0"/>
          <a:ext cx="0" cy="0"/>
          <a:chOff x="0" y="0"/>
          <a:chExt cx="0" cy="0"/>
        </a:xfrm>
      </p:grpSpPr>
      <p:grpSp>
        <p:nvGrpSpPr>
          <p:cNvPr id="233" name="Google Shape;233;p35"/>
          <p:cNvGrpSpPr/>
          <p:nvPr/>
        </p:nvGrpSpPr>
        <p:grpSpPr>
          <a:xfrm>
            <a:off x="0" y="0"/>
            <a:ext cx="10545599" cy="5653274"/>
            <a:chOff x="0" y="0"/>
            <a:chExt cx="10545599" cy="5653274"/>
          </a:xfrm>
        </p:grpSpPr>
        <p:grpSp>
          <p:nvGrpSpPr>
            <p:cNvPr id="234" name="Google Shape;234;p35"/>
            <p:cNvGrpSpPr/>
            <p:nvPr/>
          </p:nvGrpSpPr>
          <p:grpSpPr>
            <a:xfrm>
              <a:off x="0" y="0"/>
              <a:ext cx="9144003" cy="5143499"/>
              <a:chOff x="0" y="0"/>
              <a:chExt cx="9144003" cy="5143499"/>
            </a:xfrm>
          </p:grpSpPr>
          <p:pic>
            <p:nvPicPr>
              <p:cNvPr id="235" name="Google Shape;235;p35"/>
              <p:cNvPicPr preferRelativeResize="0"/>
              <p:nvPr/>
            </p:nvPicPr>
            <p:blipFill>
              <a:blip r:embed="rId2">
                <a:alphaModFix/>
              </a:blip>
              <a:stretch>
                <a:fillRect/>
              </a:stretch>
            </p:blipFill>
            <p:spPr>
              <a:xfrm>
                <a:off x="0" y="4735274"/>
                <a:ext cx="9144003" cy="408225"/>
              </a:xfrm>
              <a:prstGeom prst="rect">
                <a:avLst/>
              </a:prstGeom>
              <a:noFill/>
              <a:ln>
                <a:noFill/>
              </a:ln>
            </p:spPr>
          </p:pic>
          <p:pic>
            <p:nvPicPr>
              <p:cNvPr id="236" name="Google Shape;236;p35"/>
              <p:cNvPicPr preferRelativeResize="0"/>
              <p:nvPr/>
            </p:nvPicPr>
            <p:blipFill>
              <a:blip r:embed="rId2">
                <a:alphaModFix/>
              </a:blip>
              <a:stretch>
                <a:fillRect/>
              </a:stretch>
            </p:blipFill>
            <p:spPr>
              <a:xfrm rot="10800000">
                <a:off x="3" y="0"/>
                <a:ext cx="9143997" cy="408225"/>
              </a:xfrm>
              <a:prstGeom prst="rect">
                <a:avLst/>
              </a:prstGeom>
              <a:noFill/>
              <a:ln>
                <a:noFill/>
              </a:ln>
            </p:spPr>
          </p:pic>
        </p:grpSp>
        <p:pic>
          <p:nvPicPr>
            <p:cNvPr id="237" name="Google Shape;237;p35"/>
            <p:cNvPicPr preferRelativeResize="0"/>
            <p:nvPr/>
          </p:nvPicPr>
          <p:blipFill rotWithShape="1">
            <a:blip r:embed="rId3">
              <a:alphaModFix/>
            </a:blip>
            <a:srcRect b="35978" l="51552" r="1479" t="33543"/>
            <a:stretch/>
          </p:blipFill>
          <p:spPr>
            <a:xfrm>
              <a:off x="6250800" y="4085575"/>
              <a:ext cx="4294799" cy="1567699"/>
            </a:xfrm>
            <a:prstGeom prst="rect">
              <a:avLst/>
            </a:prstGeom>
            <a:noFill/>
            <a:ln>
              <a:noFill/>
            </a:ln>
          </p:spPr>
        </p:pic>
      </p:grpSp>
      <p:sp>
        <p:nvSpPr>
          <p:cNvPr id="238" name="Google Shape;238;p35"/>
          <p:cNvSpPr txBox="1"/>
          <p:nvPr>
            <p:ph hasCustomPrompt="1" type="title"/>
          </p:nvPr>
        </p:nvSpPr>
        <p:spPr>
          <a:xfrm>
            <a:off x="1107150" y="2442150"/>
            <a:ext cx="13989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9" name="Google Shape;239;p35"/>
          <p:cNvSpPr txBox="1"/>
          <p:nvPr>
            <p:ph idx="1" type="subTitle"/>
          </p:nvPr>
        </p:nvSpPr>
        <p:spPr>
          <a:xfrm>
            <a:off x="7200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0" name="Google Shape;240;p35"/>
          <p:cNvSpPr txBox="1"/>
          <p:nvPr>
            <p:ph idx="2" type="subTitle"/>
          </p:nvPr>
        </p:nvSpPr>
        <p:spPr>
          <a:xfrm>
            <a:off x="7200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35"/>
          <p:cNvSpPr txBox="1"/>
          <p:nvPr>
            <p:ph hasCustomPrompt="1" idx="3" type="title"/>
          </p:nvPr>
        </p:nvSpPr>
        <p:spPr>
          <a:xfrm>
            <a:off x="3873150" y="2442150"/>
            <a:ext cx="13977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2" name="Google Shape;242;p35"/>
          <p:cNvSpPr txBox="1"/>
          <p:nvPr>
            <p:ph idx="4" type="subTitle"/>
          </p:nvPr>
        </p:nvSpPr>
        <p:spPr>
          <a:xfrm>
            <a:off x="34854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3" name="Google Shape;243;p35"/>
          <p:cNvSpPr txBox="1"/>
          <p:nvPr>
            <p:ph idx="5" type="subTitle"/>
          </p:nvPr>
        </p:nvSpPr>
        <p:spPr>
          <a:xfrm>
            <a:off x="34854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4" name="Google Shape;244;p35"/>
          <p:cNvSpPr txBox="1"/>
          <p:nvPr>
            <p:ph hasCustomPrompt="1" idx="6" type="title"/>
          </p:nvPr>
        </p:nvSpPr>
        <p:spPr>
          <a:xfrm>
            <a:off x="6638550" y="2442150"/>
            <a:ext cx="1397700" cy="485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8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35"/>
          <p:cNvSpPr txBox="1"/>
          <p:nvPr>
            <p:ph idx="7" type="subTitle"/>
          </p:nvPr>
        </p:nvSpPr>
        <p:spPr>
          <a:xfrm>
            <a:off x="6250800" y="36291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6" name="Google Shape;246;p35"/>
          <p:cNvSpPr txBox="1"/>
          <p:nvPr>
            <p:ph idx="8" type="subTitle"/>
          </p:nvPr>
        </p:nvSpPr>
        <p:spPr>
          <a:xfrm>
            <a:off x="6250800" y="1279525"/>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7" name="Google Shape;247;p3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8" name="Shape 248"/>
        <p:cNvGrpSpPr/>
        <p:nvPr/>
      </p:nvGrpSpPr>
      <p:grpSpPr>
        <a:xfrm>
          <a:off x="0" y="0"/>
          <a:ext cx="0" cy="0"/>
          <a:chOff x="0" y="0"/>
          <a:chExt cx="0" cy="0"/>
        </a:xfrm>
      </p:grpSpPr>
      <p:grpSp>
        <p:nvGrpSpPr>
          <p:cNvPr id="249" name="Google Shape;249;p36"/>
          <p:cNvGrpSpPr/>
          <p:nvPr/>
        </p:nvGrpSpPr>
        <p:grpSpPr>
          <a:xfrm>
            <a:off x="1" y="-1"/>
            <a:ext cx="9173924" cy="5143502"/>
            <a:chOff x="1" y="-1"/>
            <a:chExt cx="9173924" cy="5143502"/>
          </a:xfrm>
        </p:grpSpPr>
        <p:pic>
          <p:nvPicPr>
            <p:cNvPr id="250" name="Google Shape;250;p36"/>
            <p:cNvPicPr preferRelativeResize="0"/>
            <p:nvPr/>
          </p:nvPicPr>
          <p:blipFill rotWithShape="1">
            <a:blip r:embed="rId2">
              <a:alphaModFix/>
            </a:blip>
            <a:srcRect b="41622" l="43094" r="0" t="0"/>
            <a:stretch/>
          </p:blipFill>
          <p:spPr>
            <a:xfrm flipH="1" rot="-5400000">
              <a:off x="5747824" y="1717401"/>
              <a:ext cx="5143501" cy="1708700"/>
            </a:xfrm>
            <a:prstGeom prst="rect">
              <a:avLst/>
            </a:prstGeom>
            <a:noFill/>
            <a:ln>
              <a:noFill/>
            </a:ln>
          </p:spPr>
        </p:pic>
        <p:pic>
          <p:nvPicPr>
            <p:cNvPr id="251" name="Google Shape;251;p36"/>
            <p:cNvPicPr preferRelativeResize="0"/>
            <p:nvPr/>
          </p:nvPicPr>
          <p:blipFill rotWithShape="1">
            <a:blip r:embed="rId2">
              <a:alphaModFix/>
            </a:blip>
            <a:srcRect b="29627" l="43094" r="0" t="0"/>
            <a:stretch/>
          </p:blipFill>
          <p:spPr>
            <a:xfrm flipH="1" rot="5400000">
              <a:off x="-1689725" y="1689725"/>
              <a:ext cx="5143501" cy="1764049"/>
            </a:xfrm>
            <a:prstGeom prst="rect">
              <a:avLst/>
            </a:prstGeom>
            <a:noFill/>
            <a:ln>
              <a:noFill/>
            </a:ln>
          </p:spPr>
        </p:pic>
      </p:grpSp>
      <p:sp>
        <p:nvSpPr>
          <p:cNvPr id="252" name="Google Shape;252;p36"/>
          <p:cNvSpPr txBox="1"/>
          <p:nvPr>
            <p:ph type="title"/>
          </p:nvPr>
        </p:nvSpPr>
        <p:spPr>
          <a:xfrm>
            <a:off x="2099100" y="363275"/>
            <a:ext cx="4945800" cy="12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36"/>
          <p:cNvSpPr txBox="1"/>
          <p:nvPr>
            <p:ph idx="1" type="subTitle"/>
          </p:nvPr>
        </p:nvSpPr>
        <p:spPr>
          <a:xfrm>
            <a:off x="2099050" y="1543225"/>
            <a:ext cx="49458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36"/>
          <p:cNvSpPr txBox="1"/>
          <p:nvPr/>
        </p:nvSpPr>
        <p:spPr>
          <a:xfrm>
            <a:off x="2099100" y="3743374"/>
            <a:ext cx="4945800" cy="43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Nunito Sans"/>
                <a:ea typeface="Nunito Sans"/>
                <a:cs typeface="Nunito Sans"/>
                <a:sym typeface="Nunito Sans"/>
              </a:rPr>
              <a:t>CREDITS:</a:t>
            </a:r>
            <a:r>
              <a:rPr lang="en" sz="1200">
                <a:solidFill>
                  <a:schemeClr val="lt1"/>
                </a:solidFill>
                <a:latin typeface="Nunito Sans Medium"/>
                <a:ea typeface="Nunito Sans Medium"/>
                <a:cs typeface="Nunito Sans Medium"/>
                <a:sym typeface="Nunito Sans Medium"/>
              </a:rPr>
              <a:t> This presentation template was created by </a:t>
            </a:r>
            <a:r>
              <a:rPr b="1" lang="en" sz="1200" u="sng">
                <a:solidFill>
                  <a:schemeClr val="lt1"/>
                </a:solidFill>
                <a:latin typeface="Nunito Sans"/>
                <a:ea typeface="Nunito Sans"/>
                <a:cs typeface="Nunito Sans"/>
                <a:sym typeface="Nunito Sans"/>
                <a:hlinkClick r:id="rId3">
                  <a:extLst>
                    <a:ext uri="{A12FA001-AC4F-418D-AE19-62706E023703}">
                      <ahyp:hlinkClr val="tx"/>
                    </a:ext>
                  </a:extLst>
                </a:hlinkClick>
              </a:rPr>
              <a:t>Slidesgo</a:t>
            </a:r>
            <a:r>
              <a:rPr lang="en" sz="1200">
                <a:solidFill>
                  <a:schemeClr val="lt1"/>
                </a:solidFill>
                <a:latin typeface="Nunito Sans Medium"/>
                <a:ea typeface="Nunito Sans Medium"/>
                <a:cs typeface="Nunito Sans Medium"/>
                <a:sym typeface="Nunito Sans Medium"/>
              </a:rPr>
              <a:t>, and includes icons by </a:t>
            </a:r>
            <a:r>
              <a:rPr b="1" lang="en" sz="1200" u="sng">
                <a:solidFill>
                  <a:schemeClr val="lt1"/>
                </a:solidFill>
                <a:latin typeface="Nunito Sans"/>
                <a:ea typeface="Nunito Sans"/>
                <a:cs typeface="Nunito Sans"/>
                <a:sym typeface="Nunito Sans"/>
                <a:hlinkClick r:id="rId4">
                  <a:extLst>
                    <a:ext uri="{A12FA001-AC4F-418D-AE19-62706E023703}">
                      <ahyp:hlinkClr val="tx"/>
                    </a:ext>
                  </a:extLst>
                </a:hlinkClick>
              </a:rPr>
              <a:t>Flaticon</a:t>
            </a:r>
            <a:r>
              <a:rPr lang="en" sz="1200">
                <a:solidFill>
                  <a:schemeClr val="lt1"/>
                </a:solidFill>
                <a:latin typeface="Nunito Sans Medium"/>
                <a:ea typeface="Nunito Sans Medium"/>
                <a:cs typeface="Nunito Sans Medium"/>
                <a:sym typeface="Nunito Sans Medium"/>
              </a:rPr>
              <a:t>, and infographics &amp; images by </a:t>
            </a:r>
            <a:r>
              <a:rPr b="1" lang="en" sz="1200" u="sng">
                <a:solidFill>
                  <a:schemeClr val="lt1"/>
                </a:solidFill>
                <a:latin typeface="Nunito Sans"/>
                <a:ea typeface="Nunito Sans"/>
                <a:cs typeface="Nunito Sans"/>
                <a:sym typeface="Nunito Sans"/>
                <a:hlinkClick r:id="rId5">
                  <a:extLst>
                    <a:ext uri="{A12FA001-AC4F-418D-AE19-62706E023703}">
                      <ahyp:hlinkClr val="tx"/>
                    </a:ext>
                  </a:extLst>
                </a:hlinkClick>
              </a:rPr>
              <a:t>Freepik</a:t>
            </a:r>
            <a:r>
              <a:rPr lang="en" sz="1200" u="sng">
                <a:solidFill>
                  <a:schemeClr val="lt1"/>
                </a:solidFill>
                <a:latin typeface="Nunito Sans Medium"/>
                <a:ea typeface="Nunito Sans Medium"/>
                <a:cs typeface="Nunito Sans Medium"/>
                <a:sym typeface="Nunito Sans Medium"/>
              </a:rPr>
              <a:t> </a:t>
            </a:r>
            <a:endParaRPr sz="1200" u="sng">
              <a:solidFill>
                <a:schemeClr val="lt1"/>
              </a:solidFill>
              <a:latin typeface="Nunito Sans Medium"/>
              <a:ea typeface="Nunito Sans Medium"/>
              <a:cs typeface="Nunito Sans Medium"/>
              <a:sym typeface="Nunito Sans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5" name="Shape 255"/>
        <p:cNvGrpSpPr/>
        <p:nvPr/>
      </p:nvGrpSpPr>
      <p:grpSpPr>
        <a:xfrm>
          <a:off x="0" y="0"/>
          <a:ext cx="0" cy="0"/>
          <a:chOff x="0" y="0"/>
          <a:chExt cx="0" cy="0"/>
        </a:xfrm>
      </p:grpSpPr>
      <p:grpSp>
        <p:nvGrpSpPr>
          <p:cNvPr id="256" name="Google Shape;256;p37"/>
          <p:cNvGrpSpPr/>
          <p:nvPr/>
        </p:nvGrpSpPr>
        <p:grpSpPr>
          <a:xfrm>
            <a:off x="-8196" y="-8196"/>
            <a:ext cx="9440444" cy="5726995"/>
            <a:chOff x="-8196" y="-8196"/>
            <a:chExt cx="9440444" cy="5726995"/>
          </a:xfrm>
        </p:grpSpPr>
        <p:grpSp>
          <p:nvGrpSpPr>
            <p:cNvPr id="257" name="Google Shape;257;p37"/>
            <p:cNvGrpSpPr/>
            <p:nvPr/>
          </p:nvGrpSpPr>
          <p:grpSpPr>
            <a:xfrm>
              <a:off x="-8196" y="-8196"/>
              <a:ext cx="9160404" cy="5159907"/>
              <a:chOff x="-8196" y="-8196"/>
              <a:chExt cx="9160404" cy="5159907"/>
            </a:xfrm>
          </p:grpSpPr>
          <p:pic>
            <p:nvPicPr>
              <p:cNvPr id="258" name="Google Shape;258;p37"/>
              <p:cNvPicPr preferRelativeResize="0"/>
              <p:nvPr/>
            </p:nvPicPr>
            <p:blipFill>
              <a:blip r:embed="rId2">
                <a:alphaModFix/>
              </a:blip>
              <a:stretch>
                <a:fillRect/>
              </a:stretch>
            </p:blipFill>
            <p:spPr>
              <a:xfrm flipH="1">
                <a:off x="7611286" y="4612211"/>
                <a:ext cx="1540922" cy="539500"/>
              </a:xfrm>
              <a:prstGeom prst="rect">
                <a:avLst/>
              </a:prstGeom>
              <a:noFill/>
              <a:ln>
                <a:noFill/>
              </a:ln>
            </p:spPr>
          </p:pic>
          <p:pic>
            <p:nvPicPr>
              <p:cNvPr id="259" name="Google Shape;259;p37"/>
              <p:cNvPicPr preferRelativeResize="0"/>
              <p:nvPr/>
            </p:nvPicPr>
            <p:blipFill>
              <a:blip r:embed="rId2">
                <a:alphaModFix/>
              </a:blip>
              <a:stretch>
                <a:fillRect/>
              </a:stretch>
            </p:blipFill>
            <p:spPr>
              <a:xfrm flipH="1" rot="10800000">
                <a:off x="-8196" y="-8196"/>
                <a:ext cx="1543700" cy="540475"/>
              </a:xfrm>
              <a:prstGeom prst="rect">
                <a:avLst/>
              </a:prstGeom>
              <a:noFill/>
              <a:ln>
                <a:noFill/>
              </a:ln>
            </p:spPr>
          </p:pic>
        </p:grpSp>
        <p:pic>
          <p:nvPicPr>
            <p:cNvPr id="260" name="Google Shape;260;p37"/>
            <p:cNvPicPr preferRelativeResize="0"/>
            <p:nvPr/>
          </p:nvPicPr>
          <p:blipFill rotWithShape="1">
            <a:blip r:embed="rId3">
              <a:alphaModFix/>
            </a:blip>
            <a:srcRect b="6615" l="-12094" r="65126" t="41336"/>
            <a:stretch/>
          </p:blipFill>
          <p:spPr>
            <a:xfrm>
              <a:off x="5137449" y="3041600"/>
              <a:ext cx="4294799" cy="2677199"/>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61" name="Shape 261"/>
        <p:cNvGrpSpPr/>
        <p:nvPr/>
      </p:nvGrpSpPr>
      <p:grpSpPr>
        <a:xfrm>
          <a:off x="0" y="0"/>
          <a:ext cx="0" cy="0"/>
          <a:chOff x="0" y="0"/>
          <a:chExt cx="0" cy="0"/>
        </a:xfrm>
      </p:grpSpPr>
      <p:grpSp>
        <p:nvGrpSpPr>
          <p:cNvPr id="262" name="Google Shape;262;p38"/>
          <p:cNvGrpSpPr/>
          <p:nvPr/>
        </p:nvGrpSpPr>
        <p:grpSpPr>
          <a:xfrm flipH="1">
            <a:off x="-15625" y="-14928"/>
            <a:ext cx="9174126" cy="5920427"/>
            <a:chOff x="-15625" y="-14928"/>
            <a:chExt cx="9174126" cy="5920427"/>
          </a:xfrm>
        </p:grpSpPr>
        <p:pic>
          <p:nvPicPr>
            <p:cNvPr id="263" name="Google Shape;263;p38"/>
            <p:cNvPicPr preferRelativeResize="0"/>
            <p:nvPr/>
          </p:nvPicPr>
          <p:blipFill>
            <a:blip r:embed="rId2">
              <a:alphaModFix/>
            </a:blip>
            <a:stretch>
              <a:fillRect/>
            </a:stretch>
          </p:blipFill>
          <p:spPr>
            <a:xfrm flipH="1" rot="5400000">
              <a:off x="8174000" y="186599"/>
              <a:ext cx="1186028" cy="782974"/>
            </a:xfrm>
            <a:prstGeom prst="rect">
              <a:avLst/>
            </a:prstGeom>
            <a:noFill/>
            <a:ln>
              <a:noFill/>
            </a:ln>
          </p:spPr>
        </p:pic>
        <p:pic>
          <p:nvPicPr>
            <p:cNvPr id="264" name="Google Shape;264;p38"/>
            <p:cNvPicPr preferRelativeResize="0"/>
            <p:nvPr/>
          </p:nvPicPr>
          <p:blipFill>
            <a:blip r:embed="rId2">
              <a:alphaModFix/>
            </a:blip>
            <a:stretch>
              <a:fillRect/>
            </a:stretch>
          </p:blipFill>
          <p:spPr>
            <a:xfrm flipH="1" rot="-5400000">
              <a:off x="-184424" y="4336000"/>
              <a:ext cx="993423" cy="655825"/>
            </a:xfrm>
            <a:prstGeom prst="rect">
              <a:avLst/>
            </a:prstGeom>
            <a:noFill/>
            <a:ln>
              <a:noFill/>
            </a:ln>
          </p:spPr>
        </p:pic>
        <p:pic>
          <p:nvPicPr>
            <p:cNvPr id="265" name="Google Shape;265;p38"/>
            <p:cNvPicPr preferRelativeResize="0"/>
            <p:nvPr/>
          </p:nvPicPr>
          <p:blipFill rotWithShape="1">
            <a:blip r:embed="rId3">
              <a:alphaModFix/>
            </a:blip>
            <a:srcRect b="35984" l="72145" r="-5066" t="31222"/>
            <a:stretch/>
          </p:blipFill>
          <p:spPr>
            <a:xfrm flipH="1">
              <a:off x="7691452" y="3838525"/>
              <a:ext cx="1467048" cy="20669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grpSp>
        <p:nvGrpSpPr>
          <p:cNvPr id="24" name="Google Shape;24;p5"/>
          <p:cNvGrpSpPr/>
          <p:nvPr/>
        </p:nvGrpSpPr>
        <p:grpSpPr>
          <a:xfrm flipH="1">
            <a:off x="-2" y="900"/>
            <a:ext cx="6274032" cy="5653549"/>
            <a:chOff x="2869975" y="900"/>
            <a:chExt cx="6274032" cy="5653549"/>
          </a:xfrm>
        </p:grpSpPr>
        <p:pic>
          <p:nvPicPr>
            <p:cNvPr id="25" name="Google Shape;25;p5"/>
            <p:cNvPicPr preferRelativeResize="0"/>
            <p:nvPr/>
          </p:nvPicPr>
          <p:blipFill>
            <a:blip r:embed="rId2">
              <a:alphaModFix/>
            </a:blip>
            <a:stretch>
              <a:fillRect/>
            </a:stretch>
          </p:blipFill>
          <p:spPr>
            <a:xfrm>
              <a:off x="7927731" y="900"/>
              <a:ext cx="1216276" cy="802926"/>
            </a:xfrm>
            <a:prstGeom prst="rect">
              <a:avLst/>
            </a:prstGeom>
            <a:noFill/>
            <a:ln>
              <a:noFill/>
            </a:ln>
          </p:spPr>
        </p:pic>
        <p:pic>
          <p:nvPicPr>
            <p:cNvPr id="26" name="Google Shape;26;p5"/>
            <p:cNvPicPr preferRelativeResize="0"/>
            <p:nvPr/>
          </p:nvPicPr>
          <p:blipFill rotWithShape="1">
            <a:blip r:embed="rId3">
              <a:alphaModFix/>
            </a:blip>
            <a:srcRect b="22726" l="9929" r="856" t="6890"/>
            <a:stretch/>
          </p:blipFill>
          <p:spPr>
            <a:xfrm>
              <a:off x="2869975" y="2870225"/>
              <a:ext cx="6274027" cy="2784224"/>
            </a:xfrm>
            <a:prstGeom prst="rect">
              <a:avLst/>
            </a:prstGeom>
            <a:noFill/>
            <a:ln>
              <a:noFill/>
            </a:ln>
          </p:spPr>
        </p:pic>
      </p:grpSp>
      <p:sp>
        <p:nvSpPr>
          <p:cNvPr id="27" name="Google Shape;2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5055284" y="36849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1583300" y="36849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15830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latin typeface="Kumbh Sans Black"/>
                <a:ea typeface="Kumbh Sans Black"/>
                <a:cs typeface="Kumbh Sans Black"/>
                <a:sym typeface="Kumbh Sans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grpSp>
        <p:nvGrpSpPr>
          <p:cNvPr id="33" name="Google Shape;33;p6"/>
          <p:cNvGrpSpPr/>
          <p:nvPr/>
        </p:nvGrpSpPr>
        <p:grpSpPr>
          <a:xfrm>
            <a:off x="0" y="0"/>
            <a:ext cx="9144003" cy="5143499"/>
            <a:chOff x="0" y="0"/>
            <a:chExt cx="9144003" cy="5143499"/>
          </a:xfrm>
        </p:grpSpPr>
        <p:pic>
          <p:nvPicPr>
            <p:cNvPr id="34" name="Google Shape;34;p6"/>
            <p:cNvPicPr preferRelativeResize="0"/>
            <p:nvPr/>
          </p:nvPicPr>
          <p:blipFill>
            <a:blip r:embed="rId2">
              <a:alphaModFix/>
            </a:blip>
            <a:stretch>
              <a:fillRect/>
            </a:stretch>
          </p:blipFill>
          <p:spPr>
            <a:xfrm>
              <a:off x="0" y="4735274"/>
              <a:ext cx="9144003" cy="408225"/>
            </a:xfrm>
            <a:prstGeom prst="rect">
              <a:avLst/>
            </a:prstGeom>
            <a:noFill/>
            <a:ln>
              <a:noFill/>
            </a:ln>
          </p:spPr>
        </p:pic>
        <p:pic>
          <p:nvPicPr>
            <p:cNvPr id="35" name="Google Shape;35;p6"/>
            <p:cNvPicPr preferRelativeResize="0"/>
            <p:nvPr/>
          </p:nvPicPr>
          <p:blipFill>
            <a:blip r:embed="rId2">
              <a:alphaModFix/>
            </a:blip>
            <a:stretch>
              <a:fillRect/>
            </a:stretch>
          </p:blipFill>
          <p:spPr>
            <a:xfrm rot="10800000">
              <a:off x="3" y="0"/>
              <a:ext cx="9143997" cy="408225"/>
            </a:xfrm>
            <a:prstGeom prst="rect">
              <a:avLst/>
            </a:prstGeom>
            <a:noFill/>
            <a:ln>
              <a:noFill/>
            </a:ln>
          </p:spPr>
        </p:pic>
      </p:grpSp>
      <p:sp>
        <p:nvSpPr>
          <p:cNvPr id="36" name="Google Shape;3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720000" y="445025"/>
            <a:ext cx="658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7"/>
          <p:cNvSpPr txBox="1"/>
          <p:nvPr>
            <p:ph idx="1" type="subTitle"/>
          </p:nvPr>
        </p:nvSpPr>
        <p:spPr>
          <a:xfrm>
            <a:off x="720000" y="16617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pic>
        <p:nvPicPr>
          <p:cNvPr id="40" name="Google Shape;40;p7"/>
          <p:cNvPicPr preferRelativeResize="0"/>
          <p:nvPr/>
        </p:nvPicPr>
        <p:blipFill>
          <a:blip r:embed="rId2">
            <a:alphaModFix/>
          </a:blip>
          <a:stretch>
            <a:fillRect/>
          </a:stretch>
        </p:blipFill>
        <p:spPr>
          <a:xfrm flipH="1" rot="10800000">
            <a:off x="7979625" y="-1"/>
            <a:ext cx="1164374" cy="14939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476425" y="1812000"/>
            <a:ext cx="4191000" cy="167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43" name="Google Shape;43;p8"/>
          <p:cNvPicPr preferRelativeResize="0"/>
          <p:nvPr/>
        </p:nvPicPr>
        <p:blipFill rotWithShape="1">
          <a:blip r:embed="rId2">
            <a:alphaModFix/>
          </a:blip>
          <a:srcRect b="29627" l="43094" r="0" t="0"/>
          <a:stretch/>
        </p:blipFill>
        <p:spPr>
          <a:xfrm flipH="1" rot="-5400000">
            <a:off x="5928313" y="1927812"/>
            <a:ext cx="5143501" cy="12878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grpSp>
        <p:nvGrpSpPr>
          <p:cNvPr id="45" name="Google Shape;45;p9"/>
          <p:cNvGrpSpPr/>
          <p:nvPr/>
        </p:nvGrpSpPr>
        <p:grpSpPr>
          <a:xfrm>
            <a:off x="0" y="-4"/>
            <a:ext cx="4456350" cy="5429251"/>
            <a:chOff x="0" y="-4"/>
            <a:chExt cx="4456350" cy="5429251"/>
          </a:xfrm>
        </p:grpSpPr>
        <p:pic>
          <p:nvPicPr>
            <p:cNvPr id="46" name="Google Shape;46;p9"/>
            <p:cNvPicPr preferRelativeResize="0"/>
            <p:nvPr/>
          </p:nvPicPr>
          <p:blipFill>
            <a:blip r:embed="rId2">
              <a:alphaModFix/>
            </a:blip>
            <a:stretch>
              <a:fillRect/>
            </a:stretch>
          </p:blipFill>
          <p:spPr>
            <a:xfrm rot="5400000">
              <a:off x="-2204250" y="2204247"/>
              <a:ext cx="5145201" cy="736700"/>
            </a:xfrm>
            <a:prstGeom prst="rect">
              <a:avLst/>
            </a:prstGeom>
            <a:noFill/>
            <a:ln>
              <a:noFill/>
            </a:ln>
          </p:spPr>
        </p:pic>
        <p:pic>
          <p:nvPicPr>
            <p:cNvPr id="47" name="Google Shape;47;p9"/>
            <p:cNvPicPr preferRelativeResize="0"/>
            <p:nvPr/>
          </p:nvPicPr>
          <p:blipFill rotWithShape="1">
            <a:blip r:embed="rId3">
              <a:alphaModFix/>
            </a:blip>
            <a:srcRect b="43724" l="0" r="0" t="31037"/>
            <a:stretch/>
          </p:blipFill>
          <p:spPr>
            <a:xfrm>
              <a:off x="0" y="3838525"/>
              <a:ext cx="4456350" cy="1590723"/>
            </a:xfrm>
            <a:prstGeom prst="rect">
              <a:avLst/>
            </a:prstGeom>
            <a:noFill/>
            <a:ln>
              <a:noFill/>
            </a:ln>
          </p:spPr>
        </p:pic>
      </p:grpSp>
      <p:sp>
        <p:nvSpPr>
          <p:cNvPr id="48" name="Google Shape;48;p9"/>
          <p:cNvSpPr txBox="1"/>
          <p:nvPr>
            <p:ph type="title"/>
          </p:nvPr>
        </p:nvSpPr>
        <p:spPr>
          <a:xfrm>
            <a:off x="1653975" y="1390025"/>
            <a:ext cx="4872900" cy="131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8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9" name="Google Shape;49;p9"/>
          <p:cNvSpPr txBox="1"/>
          <p:nvPr>
            <p:ph idx="1" type="subTitle"/>
          </p:nvPr>
        </p:nvSpPr>
        <p:spPr>
          <a:xfrm>
            <a:off x="1653975" y="308237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ph idx="2" type="pic"/>
          </p:nvPr>
        </p:nvSpPr>
        <p:spPr>
          <a:xfrm flipH="1">
            <a:off x="3" y="0"/>
            <a:ext cx="9144000" cy="5143500"/>
          </a:xfrm>
          <a:prstGeom prst="rect">
            <a:avLst/>
          </a:prstGeom>
          <a:noFill/>
          <a:ln>
            <a:noFill/>
          </a:ln>
        </p:spPr>
      </p:sp>
      <p:sp>
        <p:nvSpPr>
          <p:cNvPr id="52" name="Google Shape;52;p10"/>
          <p:cNvSpPr txBox="1"/>
          <p:nvPr>
            <p:ph type="title"/>
          </p:nvPr>
        </p:nvSpPr>
        <p:spPr>
          <a:xfrm>
            <a:off x="2186100" y="3386350"/>
            <a:ext cx="4771800" cy="1200900"/>
          </a:xfrm>
          <a:prstGeom prst="rect">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Kumbh Sans Black"/>
              <a:buNone/>
              <a:defRPr sz="3000">
                <a:solidFill>
                  <a:schemeClr val="lt1"/>
                </a:solidFill>
                <a:latin typeface="Kumbh Sans Black"/>
                <a:ea typeface="Kumbh Sans Black"/>
                <a:cs typeface="Kumbh Sans Black"/>
                <a:sym typeface="Kumbh Sans Black"/>
              </a:defRPr>
            </a:lvl1pPr>
            <a:lvl2pPr lvl="1"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2pPr>
            <a:lvl3pPr lvl="2"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3pPr>
            <a:lvl4pPr lvl="3"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4pPr>
            <a:lvl5pPr lvl="4"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5pPr>
            <a:lvl6pPr lvl="5"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6pPr>
            <a:lvl7pPr lvl="6"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7pPr>
            <a:lvl8pPr lvl="7"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8pPr>
            <a:lvl9pPr lvl="8" rtl="0">
              <a:spcBef>
                <a:spcPts val="0"/>
              </a:spcBef>
              <a:spcAft>
                <a:spcPts val="0"/>
              </a:spcAft>
              <a:buClr>
                <a:schemeClr val="lt1"/>
              </a:buClr>
              <a:buSzPts val="3500"/>
              <a:buFont typeface="Nunito Sans"/>
              <a:buNone/>
              <a:defRPr b="1" sz="3500">
                <a:solidFill>
                  <a:schemeClr val="lt1"/>
                </a:solidFill>
                <a:latin typeface="Nunito Sans"/>
                <a:ea typeface="Nunito Sans"/>
                <a:cs typeface="Nunito Sans"/>
                <a:sym typeface="Nunito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Nunito Sans Medium"/>
              <a:buChar char="■"/>
              <a:defRPr>
                <a:solidFill>
                  <a:schemeClr val="lt1"/>
                </a:solidFill>
                <a:latin typeface="Nunito Sans Medium"/>
                <a:ea typeface="Nunito Sans Medium"/>
                <a:cs typeface="Nunito Sans Medium"/>
                <a:sym typeface="Nunito Sans Medium"/>
              </a:defRPr>
            </a:lvl1pPr>
            <a:lvl2pPr indent="-317500" lvl="1" marL="9144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2pPr>
            <a:lvl3pPr indent="-317500" lvl="2" marL="13716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3pPr>
            <a:lvl4pPr indent="-317500" lvl="3" marL="18288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4pPr>
            <a:lvl5pPr indent="-317500" lvl="4" marL="22860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5pPr>
            <a:lvl6pPr indent="-317500" lvl="5" marL="27432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6pPr>
            <a:lvl7pPr indent="-317500" lvl="6" marL="32004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7pPr>
            <a:lvl8pPr indent="-317500" lvl="7" marL="36576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8pPr>
            <a:lvl9pPr indent="-317500" lvl="8" marL="4114800">
              <a:lnSpc>
                <a:spcPct val="100000"/>
              </a:lnSpc>
              <a:spcBef>
                <a:spcPts val="0"/>
              </a:spcBef>
              <a:spcAft>
                <a:spcPts val="0"/>
              </a:spcAft>
              <a:buClr>
                <a:schemeClr val="lt1"/>
              </a:buClr>
              <a:buSzPts val="1400"/>
              <a:buFont typeface="Nunito Sans Medium"/>
              <a:buChar char="■"/>
              <a:defRPr>
                <a:solidFill>
                  <a:schemeClr val="lt1"/>
                </a:solidFill>
                <a:latin typeface="Nunito Sans Medium"/>
                <a:ea typeface="Nunito Sans Medium"/>
                <a:cs typeface="Nunito Sans Medium"/>
                <a:sym typeface="Nunito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hyperlink" Target="https://medium.com/the-cryptofolk-movement/unreal-why-fantasy-is-more-important-than-you-think-938acab9974d#id_token=eyJhbGciOiJSUzI1NiIsImtpZCI6ImM2MjYzZDA5NzQ1YjUwMzJlNTdmYTZlMWQwNDFiNzdhNTQwNjZkYmQ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TQyMjMyMjQzODgxNzM0MzA3MTIiLCJoZCI6Im5qaXQuZWR1IiwiZW1haWwiOiJjam0yMjRAbmppdC5lZHUiLCJlbWFpbF92ZXJpZmllZCI6dHJ1ZSwibmJmIjoxNjk2ODk1NzI2LCJuYW1lIjoiQ29yZXkgTWNwaGVyc29uIiwicGljdHVyZSI6Imh0dHBzOi8vbGgzLmdvb2dsZXVzZXJjb250ZW50LmNvbS9hL0FDZzhvY0pLc3JzVEJURm5zU0tLR09nSkRZbzViMVoyWFNCazYtaHp5YU5udjJuZj1zOTYtYyIsImdpdmVuX25hbWUiOiJDb3JleSIsImZhbWlseV9uYW1lIjoiTWNwaGVyc29uIiwibG9jYWxlIjoiZW4iLCJpYXQiOjE2OTY4OTYwMjYsImV4cCI6MTY5Njg5OTYyNiwianRpIjoiYTY1MDU2YWI1OTE0YTRkMDA2OWNhN2UxZWE0NjZkMWU3NWYxNGIxNSJ9.waMjq3nsdboSz3flGC4uA44n3w3-wqhV2KZ8e_ysztWW50Cd1eFZzKObnYwH-XAmWwrJXov2EveMUJp2rWx4Oc_36_4u4LSsGFh4tfEF-Jo8dyIx0-UsP4vCfRSCXq3UqIcgkXe0EuP8es3Kt7OHVsO5CWnSYhoIISbsYcsxH-fTZAnM-D19j9o59pCfixjPudCXD8CzXSmAadP_Z030vGOY7-WMlI-XxIvsljUXhpgSUKq3eEw9LSbvPabZz29N4p_0axtgxgoiu9JAZJSGKFy_7XmZ13_KWh8tYhqh4fVTAfaM9AVKyB3maIuheEtmzkVvS7Ti94ABF7Tv2A54Ag" TargetMode="External"/><Relationship Id="rId4" Type="http://schemas.openxmlformats.org/officeDocument/2006/relationships/hyperlink" Target="https://dalspace.library.dal.ca/bitstream/handle/10222/78589/YAhotline_76_17.pdf?sequence=1#:~:text=Fantasy%20literature%20offers%20the%20reader,from%20the%20entrapment%20of%20realism" TargetMode="External"/><Relationship Id="rId5" Type="http://schemas.openxmlformats.org/officeDocument/2006/relationships/hyperlink" Target="https://www.enterpriseappstoday.com/stats/film-industry-statistics.html#:~:text=globe%20is%2026.5%25.-,The%20annual%20revenue%20of%20the%20global%20film%20industry%20as%20of,stated%20by%20film%20industry%20statistic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3">
            <a:alphaModFix/>
          </a:blip>
          <a:srcRect b="22726" l="21359" r="855" t="6890"/>
          <a:stretch/>
        </p:blipFill>
        <p:spPr>
          <a:xfrm>
            <a:off x="3673925" y="2359275"/>
            <a:ext cx="5470075" cy="2784224"/>
          </a:xfrm>
          <a:prstGeom prst="rect">
            <a:avLst/>
          </a:prstGeom>
          <a:noFill/>
          <a:ln>
            <a:noFill/>
          </a:ln>
        </p:spPr>
      </p:pic>
      <p:sp>
        <p:nvSpPr>
          <p:cNvPr id="271" name="Google Shape;271;p39"/>
          <p:cNvSpPr txBox="1"/>
          <p:nvPr>
            <p:ph type="ctrTitle"/>
          </p:nvPr>
        </p:nvSpPr>
        <p:spPr>
          <a:xfrm>
            <a:off x="1183975" y="1034825"/>
            <a:ext cx="6005700" cy="207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latin typeface="Kumbh Sans"/>
                <a:ea typeface="Kumbh Sans"/>
                <a:cs typeface="Kumbh Sans"/>
                <a:sym typeface="Kumbh Sans"/>
              </a:rPr>
              <a:t>3D Animation: </a:t>
            </a:r>
            <a:endParaRPr sz="4300">
              <a:latin typeface="Kumbh Sans"/>
              <a:ea typeface="Kumbh Sans"/>
              <a:cs typeface="Kumbh Sans"/>
              <a:sym typeface="Kumbh Sans"/>
            </a:endParaRPr>
          </a:p>
          <a:p>
            <a:pPr indent="0" lvl="0" marL="0" rtl="0" algn="l">
              <a:spcBef>
                <a:spcPts val="0"/>
              </a:spcBef>
              <a:spcAft>
                <a:spcPts val="0"/>
              </a:spcAft>
              <a:buNone/>
            </a:pPr>
            <a:r>
              <a:rPr lang="en" sz="4300">
                <a:latin typeface="Kumbh Sans"/>
                <a:ea typeface="Kumbh Sans"/>
                <a:cs typeface="Kumbh Sans"/>
                <a:sym typeface="Kumbh Sans"/>
              </a:rPr>
              <a:t>Why it’s Better</a:t>
            </a:r>
            <a:endParaRPr sz="4300">
              <a:latin typeface="Kumbh Sans"/>
              <a:ea typeface="Kumbh Sans"/>
              <a:cs typeface="Kumbh Sans"/>
              <a:sym typeface="Kumbh Sans"/>
            </a:endParaRPr>
          </a:p>
        </p:txBody>
      </p:sp>
      <p:sp>
        <p:nvSpPr>
          <p:cNvPr id="272" name="Google Shape;272;p39"/>
          <p:cNvSpPr txBox="1"/>
          <p:nvPr>
            <p:ph idx="1" type="subTitle"/>
          </p:nvPr>
        </p:nvSpPr>
        <p:spPr>
          <a:xfrm>
            <a:off x="1183975" y="3490675"/>
            <a:ext cx="25782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Corey McPherson</a:t>
            </a:r>
            <a:endParaRPr/>
          </a:p>
        </p:txBody>
      </p:sp>
      <p:cxnSp>
        <p:nvCxnSpPr>
          <p:cNvPr id="273" name="Google Shape;273;p39"/>
          <p:cNvCxnSpPr/>
          <p:nvPr/>
        </p:nvCxnSpPr>
        <p:spPr>
          <a:xfrm>
            <a:off x="1260175" y="3196700"/>
            <a:ext cx="28965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279" name="Google Shape;279;p40"/>
          <p:cNvSpPr txBox="1"/>
          <p:nvPr>
            <p:ph idx="2" type="subTitle"/>
          </p:nvPr>
        </p:nvSpPr>
        <p:spPr>
          <a:xfrm>
            <a:off x="720000" y="1262200"/>
            <a:ext cx="7927800" cy="6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Nunito Sans SemiBold"/>
                <a:ea typeface="Nunito Sans SemiBold"/>
                <a:cs typeface="Nunito Sans SemiBold"/>
                <a:sym typeface="Nunito Sans SemiBold"/>
              </a:rPr>
              <a:t>Live-Action media has become a crutch for cinematic experiences through the adaptation of comics, novels, book, etc.  </a:t>
            </a:r>
            <a:endParaRPr sz="1600">
              <a:latin typeface="Nunito Sans SemiBold"/>
              <a:ea typeface="Nunito Sans SemiBold"/>
              <a:cs typeface="Nunito Sans SemiBold"/>
              <a:sym typeface="Nunito Sans SemiBold"/>
            </a:endParaRPr>
          </a:p>
        </p:txBody>
      </p:sp>
      <p:sp>
        <p:nvSpPr>
          <p:cNvPr id="280" name="Google Shape;280;p40"/>
          <p:cNvSpPr txBox="1"/>
          <p:nvPr>
            <p:ph idx="2" type="subTitle"/>
          </p:nvPr>
        </p:nvSpPr>
        <p:spPr>
          <a:xfrm>
            <a:off x="301375" y="2141600"/>
            <a:ext cx="3782400" cy="112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Nunito Sans SemiBold"/>
                <a:ea typeface="Nunito Sans SemiBold"/>
                <a:cs typeface="Nunito Sans SemiBold"/>
                <a:sym typeface="Nunito Sans SemiBold"/>
              </a:rPr>
              <a:t>Oftentimes, viewers are stuck with contract actors with subpar performances for their beloved characters in adaptations. </a:t>
            </a:r>
            <a:endParaRPr sz="1600">
              <a:latin typeface="Nunito Sans SemiBold"/>
              <a:ea typeface="Nunito Sans SemiBold"/>
              <a:cs typeface="Nunito Sans SemiBold"/>
              <a:sym typeface="Nunito Sans SemiBold"/>
            </a:endParaRPr>
          </a:p>
        </p:txBody>
      </p:sp>
      <p:sp>
        <p:nvSpPr>
          <p:cNvPr id="281" name="Google Shape;281;p40"/>
          <p:cNvSpPr txBox="1"/>
          <p:nvPr>
            <p:ph idx="2" type="subTitle"/>
          </p:nvPr>
        </p:nvSpPr>
        <p:spPr>
          <a:xfrm>
            <a:off x="3116850" y="3612925"/>
            <a:ext cx="3134100" cy="9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Nunito Sans SemiBold"/>
                <a:ea typeface="Nunito Sans SemiBold"/>
                <a:cs typeface="Nunito Sans SemiBold"/>
                <a:sym typeface="Nunito Sans SemiBold"/>
              </a:rPr>
              <a:t>Many different forms of conflict can arise during the role of a character in cinema. </a:t>
            </a:r>
            <a:endParaRPr sz="1600">
              <a:latin typeface="Nunito Sans SemiBold"/>
              <a:ea typeface="Nunito Sans SemiBold"/>
              <a:cs typeface="Nunito Sans SemiBold"/>
              <a:sym typeface="Nunito Sans SemiBold"/>
            </a:endParaRPr>
          </a:p>
        </p:txBody>
      </p:sp>
      <p:sp>
        <p:nvSpPr>
          <p:cNvPr id="282" name="Google Shape;282;p40"/>
          <p:cNvSpPr txBox="1"/>
          <p:nvPr>
            <p:ph idx="2" type="subTitle"/>
          </p:nvPr>
        </p:nvSpPr>
        <p:spPr>
          <a:xfrm>
            <a:off x="4967375" y="2218200"/>
            <a:ext cx="37824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Nunito Sans SemiBold"/>
                <a:ea typeface="Nunito Sans SemiBold"/>
                <a:cs typeface="Nunito Sans SemiBold"/>
                <a:sym typeface="Nunito Sans SemiBold"/>
              </a:rPr>
              <a:t> Live-Action is heavily bound by the constraints of reality. </a:t>
            </a:r>
            <a:endParaRPr sz="1600">
              <a:latin typeface="Nunito Sans SemiBold"/>
              <a:ea typeface="Nunito Sans SemiBold"/>
              <a:cs typeface="Nunito Sans SemiBold"/>
              <a:sym typeface="Nunito Sa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1"/>
          <p:cNvPicPr preferRelativeResize="0"/>
          <p:nvPr/>
        </p:nvPicPr>
        <p:blipFill>
          <a:blip r:embed="rId3">
            <a:alphaModFix/>
          </a:blip>
          <a:stretch>
            <a:fillRect/>
          </a:stretch>
        </p:blipFill>
        <p:spPr>
          <a:xfrm>
            <a:off x="2001050" y="2327400"/>
            <a:ext cx="5141900" cy="3461523"/>
          </a:xfrm>
          <a:prstGeom prst="rect">
            <a:avLst/>
          </a:prstGeom>
          <a:noFill/>
          <a:ln>
            <a:noFill/>
          </a:ln>
        </p:spPr>
      </p:pic>
      <p:sp>
        <p:nvSpPr>
          <p:cNvPr id="288" name="Google Shape;28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Animation is Simply Better</a:t>
            </a:r>
            <a:endParaRPr/>
          </a:p>
        </p:txBody>
      </p:sp>
      <p:sp>
        <p:nvSpPr>
          <p:cNvPr id="289" name="Google Shape;289;p41"/>
          <p:cNvSpPr txBox="1"/>
          <p:nvPr>
            <p:ph idx="2" type="subTitle"/>
          </p:nvPr>
        </p:nvSpPr>
        <p:spPr>
          <a:xfrm>
            <a:off x="720000" y="1186000"/>
            <a:ext cx="79278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Nunito Sans SemiBold"/>
                <a:ea typeface="Nunito Sans SemiBold"/>
                <a:cs typeface="Nunito Sans SemiBold"/>
                <a:sym typeface="Nunito Sans SemiBold"/>
              </a:rPr>
              <a:t> Animation allows for the creation of entirely new worlds, characters, and scenarios that are not bound by the constraints of reality. This freedom enables filmmakers to explore fantastical and imaginative storytelling that would be challenging in live-action.</a:t>
            </a:r>
            <a:endParaRPr sz="1600">
              <a:latin typeface="Nunito Sans SemiBold"/>
              <a:ea typeface="Nunito Sans SemiBold"/>
              <a:cs typeface="Nunito Sans SemiBold"/>
              <a:sym typeface="Nunito Sans SemiBold"/>
            </a:endParaRPr>
          </a:p>
        </p:txBody>
      </p:sp>
      <p:pic>
        <p:nvPicPr>
          <p:cNvPr id="290" name="Google Shape;290;p41"/>
          <p:cNvPicPr preferRelativeResize="0"/>
          <p:nvPr/>
        </p:nvPicPr>
        <p:blipFill>
          <a:blip r:embed="rId4">
            <a:alphaModFix/>
          </a:blip>
          <a:stretch>
            <a:fillRect/>
          </a:stretch>
        </p:blipFill>
        <p:spPr>
          <a:xfrm rot="5400000">
            <a:off x="3733801" y="921490"/>
            <a:ext cx="1676399" cy="9143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2"/>
          <p:cNvPicPr preferRelativeResize="0"/>
          <p:nvPr/>
        </p:nvPicPr>
        <p:blipFill>
          <a:blip r:embed="rId3">
            <a:alphaModFix/>
          </a:blip>
          <a:stretch>
            <a:fillRect/>
          </a:stretch>
        </p:blipFill>
        <p:spPr>
          <a:xfrm>
            <a:off x="4336700" y="1646200"/>
            <a:ext cx="4807311" cy="3497299"/>
          </a:xfrm>
          <a:prstGeom prst="rect">
            <a:avLst/>
          </a:prstGeom>
          <a:noFill/>
          <a:ln>
            <a:noFill/>
          </a:ln>
        </p:spPr>
      </p:pic>
      <p:sp>
        <p:nvSpPr>
          <p:cNvPr id="296" name="Google Shape;296;p42"/>
          <p:cNvSpPr txBox="1"/>
          <p:nvPr>
            <p:ph type="title"/>
          </p:nvPr>
        </p:nvSpPr>
        <p:spPr>
          <a:xfrm>
            <a:off x="720000" y="445025"/>
            <a:ext cx="65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 can be done live, it can be animated better. </a:t>
            </a:r>
            <a:endParaRPr/>
          </a:p>
        </p:txBody>
      </p:sp>
      <p:pic>
        <p:nvPicPr>
          <p:cNvPr id="297" name="Google Shape;297;p42"/>
          <p:cNvPicPr preferRelativeResize="0"/>
          <p:nvPr/>
        </p:nvPicPr>
        <p:blipFill>
          <a:blip r:embed="rId4">
            <a:alphaModFix/>
          </a:blip>
          <a:stretch>
            <a:fillRect/>
          </a:stretch>
        </p:blipFill>
        <p:spPr>
          <a:xfrm rot="10800000">
            <a:off x="-1" y="4043104"/>
            <a:ext cx="1666877" cy="1100400"/>
          </a:xfrm>
          <a:prstGeom prst="rect">
            <a:avLst/>
          </a:prstGeom>
          <a:noFill/>
          <a:ln>
            <a:noFill/>
          </a:ln>
        </p:spPr>
      </p:pic>
      <p:sp>
        <p:nvSpPr>
          <p:cNvPr id="298" name="Google Shape;298;p42"/>
          <p:cNvSpPr txBox="1"/>
          <p:nvPr>
            <p:ph idx="4294967295" type="subTitle"/>
          </p:nvPr>
        </p:nvSpPr>
        <p:spPr>
          <a:xfrm>
            <a:off x="720000" y="1646200"/>
            <a:ext cx="3294300" cy="150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Nunito Sans SemiBold"/>
              <a:buChar char="■"/>
            </a:pPr>
            <a:r>
              <a:rPr lang="en" sz="1600">
                <a:latin typeface="Nunito Sans SemiBold"/>
                <a:ea typeface="Nunito Sans SemiBold"/>
                <a:cs typeface="Nunito Sans SemiBold"/>
                <a:sym typeface="Nunito Sans SemiBold"/>
              </a:rPr>
              <a:t>Time and cost</a:t>
            </a:r>
            <a:endParaRPr sz="1600">
              <a:latin typeface="Nunito Sans SemiBold"/>
              <a:ea typeface="Nunito Sans SemiBold"/>
              <a:cs typeface="Nunito Sans SemiBold"/>
              <a:sym typeface="Nunito Sans SemiBold"/>
            </a:endParaRPr>
          </a:p>
          <a:p>
            <a:pPr indent="-330200" lvl="0" marL="457200" rtl="0" algn="l">
              <a:spcBef>
                <a:spcPts val="0"/>
              </a:spcBef>
              <a:spcAft>
                <a:spcPts val="0"/>
              </a:spcAft>
              <a:buSzPts val="1600"/>
              <a:buFont typeface="Nunito Sans SemiBold"/>
              <a:buChar char="■"/>
            </a:pPr>
            <a:r>
              <a:rPr lang="en" sz="1600">
                <a:latin typeface="Nunito Sans SemiBold"/>
                <a:ea typeface="Nunito Sans SemiBold"/>
                <a:cs typeface="Nunito Sans SemiBold"/>
                <a:sym typeface="Nunito Sans SemiBold"/>
              </a:rPr>
              <a:t>Choreography</a:t>
            </a:r>
            <a:endParaRPr sz="1600">
              <a:latin typeface="Nunito Sans SemiBold"/>
              <a:ea typeface="Nunito Sans SemiBold"/>
              <a:cs typeface="Nunito Sans SemiBold"/>
              <a:sym typeface="Nunito Sans SemiBold"/>
            </a:endParaRPr>
          </a:p>
          <a:p>
            <a:pPr indent="-330200" lvl="0" marL="457200" rtl="0" algn="l">
              <a:spcBef>
                <a:spcPts val="0"/>
              </a:spcBef>
              <a:spcAft>
                <a:spcPts val="0"/>
              </a:spcAft>
              <a:buSzPts val="1600"/>
              <a:buFont typeface="Nunito Sans SemiBold"/>
              <a:buChar char="■"/>
            </a:pPr>
            <a:r>
              <a:rPr lang="en" sz="1600">
                <a:latin typeface="Nunito Sans SemiBold"/>
                <a:ea typeface="Nunito Sans SemiBold"/>
                <a:cs typeface="Nunito Sans SemiBold"/>
                <a:sym typeface="Nunito Sans SemiBold"/>
              </a:rPr>
              <a:t>Acting</a:t>
            </a:r>
            <a:endParaRPr sz="1600">
              <a:latin typeface="Nunito Sans SemiBold"/>
              <a:ea typeface="Nunito Sans SemiBold"/>
              <a:cs typeface="Nunito Sans SemiBold"/>
              <a:sym typeface="Nunito Sans SemiBold"/>
            </a:endParaRPr>
          </a:p>
          <a:p>
            <a:pPr indent="-330200" lvl="0" marL="457200" rtl="0" algn="l">
              <a:spcBef>
                <a:spcPts val="0"/>
              </a:spcBef>
              <a:spcAft>
                <a:spcPts val="0"/>
              </a:spcAft>
              <a:buSzPts val="1600"/>
              <a:buFont typeface="Nunito Sans SemiBold"/>
              <a:buChar char="■"/>
            </a:pPr>
            <a:r>
              <a:rPr lang="en" sz="1600">
                <a:latin typeface="Nunito Sans SemiBold"/>
                <a:ea typeface="Nunito Sans SemiBold"/>
                <a:cs typeface="Nunito Sans SemiBold"/>
                <a:sym typeface="Nunito Sans SemiBold"/>
              </a:rPr>
              <a:t>Actor Consistency</a:t>
            </a:r>
            <a:endParaRPr sz="1600">
              <a:latin typeface="Nunito Sans SemiBold"/>
              <a:ea typeface="Nunito Sans SemiBold"/>
              <a:cs typeface="Nunito Sans SemiBold"/>
              <a:sym typeface="Nunito Sans SemiBold"/>
            </a:endParaRPr>
          </a:p>
          <a:p>
            <a:pPr indent="-330200" lvl="0" marL="457200" rtl="0" algn="l">
              <a:spcBef>
                <a:spcPts val="0"/>
              </a:spcBef>
              <a:spcAft>
                <a:spcPts val="0"/>
              </a:spcAft>
              <a:buSzPts val="1600"/>
              <a:buFont typeface="Nunito Sans SemiBold"/>
              <a:buChar char="■"/>
            </a:pPr>
            <a:r>
              <a:rPr lang="en" sz="1600">
                <a:latin typeface="Nunito Sans SemiBold"/>
                <a:ea typeface="Nunito Sans SemiBold"/>
                <a:cs typeface="Nunito Sans SemiBold"/>
                <a:sym typeface="Nunito Sans SemiBold"/>
              </a:rPr>
              <a:t>Timelessness</a:t>
            </a:r>
            <a:endParaRPr sz="1600">
              <a:latin typeface="Nunito Sans SemiBold"/>
              <a:ea typeface="Nunito Sans SemiBold"/>
              <a:cs typeface="Nunito Sans SemiBold"/>
              <a:sym typeface="Nunito Sa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1088850" y="995250"/>
            <a:ext cx="6966300" cy="10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“No it’s not! What about [</a:t>
            </a:r>
            <a:r>
              <a:rPr lang="en" sz="2500"/>
              <a:t>insert your favorite live-action movie</a:t>
            </a:r>
            <a:r>
              <a:rPr lang="en" sz="2500"/>
              <a:t>]?”</a:t>
            </a:r>
            <a:endParaRPr sz="2500"/>
          </a:p>
        </p:txBody>
      </p:sp>
      <p:pic>
        <p:nvPicPr>
          <p:cNvPr id="304" name="Google Shape;304;p43"/>
          <p:cNvPicPr preferRelativeResize="0"/>
          <p:nvPr/>
        </p:nvPicPr>
        <p:blipFill>
          <a:blip r:embed="rId3">
            <a:alphaModFix/>
          </a:blip>
          <a:stretch>
            <a:fillRect/>
          </a:stretch>
        </p:blipFill>
        <p:spPr>
          <a:xfrm rot="10800000">
            <a:off x="-1" y="4043104"/>
            <a:ext cx="1666877" cy="1100400"/>
          </a:xfrm>
          <a:prstGeom prst="rect">
            <a:avLst/>
          </a:prstGeom>
          <a:noFill/>
          <a:ln>
            <a:noFill/>
          </a:ln>
        </p:spPr>
      </p:pic>
      <p:sp>
        <p:nvSpPr>
          <p:cNvPr id="305" name="Google Shape;305;p43"/>
          <p:cNvSpPr txBox="1"/>
          <p:nvPr>
            <p:ph idx="1" type="subTitle"/>
          </p:nvPr>
        </p:nvSpPr>
        <p:spPr>
          <a:xfrm>
            <a:off x="102925" y="2185300"/>
            <a:ext cx="22065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 am not arguing that live-action cinema is pointless, rather I am offering the imagination to think “what if?”</a:t>
            </a:r>
            <a:endParaRPr sz="1200"/>
          </a:p>
        </p:txBody>
      </p:sp>
      <p:pic>
        <p:nvPicPr>
          <p:cNvPr id="306" name="Google Shape;306;p43"/>
          <p:cNvPicPr preferRelativeResize="0"/>
          <p:nvPr/>
        </p:nvPicPr>
        <p:blipFill rotWithShape="1">
          <a:blip r:embed="rId4">
            <a:alphaModFix/>
          </a:blip>
          <a:srcRect b="17677" l="0" r="0" t="31037"/>
          <a:stretch/>
        </p:blipFill>
        <p:spPr>
          <a:xfrm rot="7350628">
            <a:off x="6202600" y="2531804"/>
            <a:ext cx="4456353" cy="3232473"/>
          </a:xfrm>
          <a:prstGeom prst="rect">
            <a:avLst/>
          </a:prstGeom>
          <a:noFill/>
          <a:ln>
            <a:noFill/>
          </a:ln>
        </p:spPr>
      </p:pic>
      <p:pic>
        <p:nvPicPr>
          <p:cNvPr id="307" name="Google Shape;307;p43"/>
          <p:cNvPicPr preferRelativeResize="0"/>
          <p:nvPr/>
        </p:nvPicPr>
        <p:blipFill>
          <a:blip r:embed="rId5">
            <a:alphaModFix/>
          </a:blip>
          <a:stretch>
            <a:fillRect/>
          </a:stretch>
        </p:blipFill>
        <p:spPr>
          <a:xfrm>
            <a:off x="2288000" y="2433325"/>
            <a:ext cx="4567999" cy="261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4"/>
          <p:cNvPicPr preferRelativeResize="0"/>
          <p:nvPr/>
        </p:nvPicPr>
        <p:blipFill rotWithShape="1">
          <a:blip r:embed="rId3">
            <a:alphaModFix/>
          </a:blip>
          <a:srcRect b="0" l="0" r="49039" t="0"/>
          <a:stretch/>
        </p:blipFill>
        <p:spPr>
          <a:xfrm>
            <a:off x="6199875" y="-317125"/>
            <a:ext cx="3132723" cy="5706251"/>
          </a:xfrm>
          <a:prstGeom prst="rect">
            <a:avLst/>
          </a:prstGeom>
          <a:noFill/>
          <a:ln>
            <a:noFill/>
          </a:ln>
        </p:spPr>
      </p:pic>
      <p:sp>
        <p:nvSpPr>
          <p:cNvPr id="313" name="Google Shape;313;p44"/>
          <p:cNvSpPr txBox="1"/>
          <p:nvPr>
            <p:ph idx="1" type="subTitle"/>
          </p:nvPr>
        </p:nvSpPr>
        <p:spPr>
          <a:xfrm>
            <a:off x="639825" y="230025"/>
            <a:ext cx="3594000" cy="10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action media for fantasy, specifically ones based from novels, comics, or books, have continually been adapted into live-action cinema. </a:t>
            </a:r>
            <a:endParaRPr/>
          </a:p>
        </p:txBody>
      </p:sp>
      <p:cxnSp>
        <p:nvCxnSpPr>
          <p:cNvPr id="314" name="Google Shape;314;p44"/>
          <p:cNvCxnSpPr/>
          <p:nvPr/>
        </p:nvCxnSpPr>
        <p:spPr>
          <a:xfrm>
            <a:off x="781650" y="2106424"/>
            <a:ext cx="5272500" cy="8700"/>
          </a:xfrm>
          <a:prstGeom prst="straightConnector1">
            <a:avLst/>
          </a:prstGeom>
          <a:noFill/>
          <a:ln cap="flat" cmpd="sng" w="19050">
            <a:solidFill>
              <a:schemeClr val="lt1"/>
            </a:solidFill>
            <a:prstDash val="solid"/>
            <a:round/>
            <a:headEnd len="med" w="med" type="none"/>
            <a:tailEnd len="med" w="med" type="none"/>
          </a:ln>
        </p:spPr>
      </p:cxnSp>
      <p:pic>
        <p:nvPicPr>
          <p:cNvPr id="315" name="Google Shape;315;p44"/>
          <p:cNvPicPr preferRelativeResize="0"/>
          <p:nvPr/>
        </p:nvPicPr>
        <p:blipFill rotWithShape="1">
          <a:blip r:embed="rId4">
            <a:alphaModFix/>
          </a:blip>
          <a:srcRect b="25086" l="35824" r="30480" t="30313"/>
          <a:stretch/>
        </p:blipFill>
        <p:spPr>
          <a:xfrm>
            <a:off x="5879400" y="2716025"/>
            <a:ext cx="3279099" cy="2441399"/>
          </a:xfrm>
          <a:prstGeom prst="rect">
            <a:avLst/>
          </a:prstGeom>
          <a:noFill/>
          <a:ln>
            <a:noFill/>
          </a:ln>
        </p:spPr>
      </p:pic>
      <p:pic>
        <p:nvPicPr>
          <p:cNvPr id="316" name="Google Shape;316;p44"/>
          <p:cNvPicPr preferRelativeResize="0"/>
          <p:nvPr/>
        </p:nvPicPr>
        <p:blipFill>
          <a:blip r:embed="rId5">
            <a:alphaModFix/>
          </a:blip>
          <a:stretch>
            <a:fillRect/>
          </a:stretch>
        </p:blipFill>
        <p:spPr>
          <a:xfrm flipH="1" rot="5400000">
            <a:off x="8260340" y="168935"/>
            <a:ext cx="1081999" cy="714299"/>
          </a:xfrm>
          <a:prstGeom prst="rect">
            <a:avLst/>
          </a:prstGeom>
          <a:noFill/>
          <a:ln>
            <a:noFill/>
          </a:ln>
        </p:spPr>
      </p:pic>
      <p:sp>
        <p:nvSpPr>
          <p:cNvPr id="317" name="Google Shape;317;p44"/>
          <p:cNvSpPr txBox="1"/>
          <p:nvPr>
            <p:ph idx="1" type="subTitle"/>
          </p:nvPr>
        </p:nvSpPr>
        <p:spPr>
          <a:xfrm>
            <a:off x="217275" y="2329775"/>
            <a:ext cx="5836800" cy="19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these are good examples of adaptation, this is not always the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case of novels, where there is no base material image to start from, directors are forced to draw from their creativity. However, in the case where the source material is one with images, especially depicting the characters in extraordinary situations, the medium of adaptation should be equally as extraordinary. </a:t>
            </a:r>
            <a:endParaRPr/>
          </a:p>
        </p:txBody>
      </p:sp>
      <p:sp>
        <p:nvSpPr>
          <p:cNvPr id="318" name="Google Shape;318;p44"/>
          <p:cNvSpPr txBox="1"/>
          <p:nvPr>
            <p:ph idx="1" type="subTitle"/>
          </p:nvPr>
        </p:nvSpPr>
        <p:spPr>
          <a:xfrm>
            <a:off x="737925" y="1272825"/>
            <a:ext cx="3594000" cy="74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Marvel and DC Universe</a:t>
            </a:r>
            <a:endParaRPr/>
          </a:p>
          <a:p>
            <a:pPr indent="-317500" lvl="0" marL="457200" rtl="0" algn="l">
              <a:spcBef>
                <a:spcPts val="0"/>
              </a:spcBef>
              <a:spcAft>
                <a:spcPts val="0"/>
              </a:spcAft>
              <a:buSzPts val="1400"/>
              <a:buChar char="❏"/>
            </a:pPr>
            <a:r>
              <a:rPr lang="en"/>
              <a:t>Harry Potter, Hunger Games, Percy Jackson, etc.</a:t>
            </a:r>
            <a:endParaRPr/>
          </a:p>
        </p:txBody>
      </p:sp>
      <p:sp>
        <p:nvSpPr>
          <p:cNvPr id="319" name="Google Shape;319;p44"/>
          <p:cNvSpPr txBox="1"/>
          <p:nvPr>
            <p:ph idx="1" type="subTitle"/>
          </p:nvPr>
        </p:nvSpPr>
        <p:spPr>
          <a:xfrm>
            <a:off x="1353300" y="4384825"/>
            <a:ext cx="45261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There also  seems to be more complaints for live performances than there are for animated ones.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idx="1" type="subTitle"/>
          </p:nvPr>
        </p:nvSpPr>
        <p:spPr>
          <a:xfrm>
            <a:off x="1226400" y="1702638"/>
            <a:ext cx="6691200" cy="147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“[Fantasy] allows us to enter a world of ‘contrasts and opposites’, to break away from the entrapment of realism.”</a:t>
            </a:r>
            <a:endParaRPr sz="2300"/>
          </a:p>
        </p:txBody>
      </p:sp>
      <p:sp>
        <p:nvSpPr>
          <p:cNvPr id="325" name="Google Shape;325;p45"/>
          <p:cNvSpPr txBox="1"/>
          <p:nvPr>
            <p:ph type="title"/>
          </p:nvPr>
        </p:nvSpPr>
        <p:spPr>
          <a:xfrm>
            <a:off x="1226400" y="3559700"/>
            <a:ext cx="6691200" cy="53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Kumbh Sans"/>
                <a:ea typeface="Kumbh Sans"/>
                <a:cs typeface="Kumbh Sans"/>
                <a:sym typeface="Kumbh Sans"/>
              </a:rPr>
              <a:t>—W.R. Irwin</a:t>
            </a:r>
            <a:endParaRPr/>
          </a:p>
        </p:txBody>
      </p:sp>
      <p:cxnSp>
        <p:nvCxnSpPr>
          <p:cNvPr id="326" name="Google Shape;326;p45"/>
          <p:cNvCxnSpPr/>
          <p:nvPr/>
        </p:nvCxnSpPr>
        <p:spPr>
          <a:xfrm>
            <a:off x="2782100" y="3265700"/>
            <a:ext cx="5059200" cy="0"/>
          </a:xfrm>
          <a:prstGeom prst="straightConnector1">
            <a:avLst/>
          </a:prstGeom>
          <a:noFill/>
          <a:ln cap="flat" cmpd="sng" w="19050">
            <a:solidFill>
              <a:schemeClr val="lt1"/>
            </a:solidFill>
            <a:prstDash val="solid"/>
            <a:round/>
            <a:headEnd len="med" w="med" type="none"/>
            <a:tailEnd len="med" w="med" type="none"/>
          </a:ln>
        </p:spPr>
      </p:cxnSp>
      <p:pic>
        <p:nvPicPr>
          <p:cNvPr id="327" name="Google Shape;327;p45"/>
          <p:cNvPicPr preferRelativeResize="0"/>
          <p:nvPr/>
        </p:nvPicPr>
        <p:blipFill rotWithShape="1">
          <a:blip r:embed="rId3">
            <a:alphaModFix/>
          </a:blip>
          <a:srcRect b="22726" l="9929" r="856" t="6890"/>
          <a:stretch/>
        </p:blipFill>
        <p:spPr>
          <a:xfrm flipH="1">
            <a:off x="0" y="2640225"/>
            <a:ext cx="5640950" cy="250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idx="1" type="subTitle"/>
          </p:nvPr>
        </p:nvSpPr>
        <p:spPr>
          <a:xfrm>
            <a:off x="1182700" y="1289525"/>
            <a:ext cx="6794700" cy="507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u="sng">
                <a:solidFill>
                  <a:schemeClr val="hlink"/>
                </a:solidFill>
                <a:hlinkClick r:id="rId3"/>
              </a:rPr>
              <a:t>Link 1</a:t>
            </a:r>
            <a:r>
              <a:rPr lang="en" sz="1600"/>
              <a:t> - The Medium</a:t>
            </a:r>
            <a:endParaRPr sz="1600"/>
          </a:p>
          <a:p>
            <a:pPr indent="-330200" lvl="0" marL="457200" rtl="0" algn="l">
              <a:spcBef>
                <a:spcPts val="0"/>
              </a:spcBef>
              <a:spcAft>
                <a:spcPts val="0"/>
              </a:spcAft>
              <a:buSzPts val="1600"/>
              <a:buAutoNum type="arabicPeriod"/>
            </a:pPr>
            <a:r>
              <a:rPr lang="en" sz="1600" u="sng">
                <a:solidFill>
                  <a:schemeClr val="hlink"/>
                </a:solidFill>
                <a:hlinkClick r:id="rId4"/>
              </a:rPr>
              <a:t>https://dalspace.library.dal.ca/bitstream/handle/10222/78589/YAhotline_76_17.pdf?sequence=1#:~:text=Fantasy%20literature%20offers%20the%20reader,from%20the%20entrapment%20of%20realism</a:t>
            </a:r>
            <a:r>
              <a:rPr lang="en" sz="1600"/>
              <a:t>.</a:t>
            </a:r>
            <a:endParaRPr sz="1600"/>
          </a:p>
          <a:p>
            <a:pPr indent="-330200" lvl="0" marL="457200" rtl="0" algn="l">
              <a:spcBef>
                <a:spcPts val="0"/>
              </a:spcBef>
              <a:spcAft>
                <a:spcPts val="0"/>
              </a:spcAft>
              <a:buSzPts val="1600"/>
              <a:buAutoNum type="arabicPeriod"/>
            </a:pPr>
            <a:r>
              <a:rPr lang="en" sz="1600" u="sng">
                <a:solidFill>
                  <a:schemeClr val="hlink"/>
                </a:solidFill>
                <a:hlinkClick r:id="rId5"/>
              </a:rPr>
              <a:t>https://www.enterpriseappstoday.com/stats/film-industry-statistics.html#:~:text=globe%20is%2026.5%25.-,The%20annual%20revenue%20of%20the%20global%20film%20industry%20as%20of,stated%20by%20film%20industry%20statistics</a:t>
            </a:r>
            <a:r>
              <a:rPr lang="en" sz="1600"/>
              <a:t>.</a:t>
            </a:r>
            <a:endParaRPr sz="1600"/>
          </a:p>
          <a:p>
            <a:pPr indent="0" lvl="0" marL="0" rtl="0" algn="l">
              <a:spcBef>
                <a:spcPts val="0"/>
              </a:spcBef>
              <a:spcAft>
                <a:spcPts val="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Happy World Day for Audiovisual Heritage by Slidesgo">
  <a:themeElements>
    <a:clrScheme name="Simple Light">
      <a:dk1>
        <a:srgbClr val="000000"/>
      </a:dk1>
      <a:lt1>
        <a:srgbClr val="FFFFFF"/>
      </a:lt1>
      <a:dk2>
        <a:srgbClr val="F4BE1E"/>
      </a:dk2>
      <a:lt2>
        <a:srgbClr val="674E01"/>
      </a:lt2>
      <a:accent1>
        <a:srgbClr val="E9D7A1"/>
      </a:accent1>
      <a:accent2>
        <a:srgbClr val="FFDB6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